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  <p:sldMasterId id="2147483785" r:id="rId2"/>
    <p:sldMasterId id="2147483797" r:id="rId3"/>
    <p:sldMasterId id="2147483809" r:id="rId4"/>
    <p:sldMasterId id="2147483821" r:id="rId5"/>
    <p:sldMasterId id="2147483834" r:id="rId6"/>
    <p:sldMasterId id="2147483846" r:id="rId7"/>
  </p:sldMasterIdLst>
  <p:notesMasterIdLst>
    <p:notesMasterId r:id="rId92"/>
  </p:notesMasterIdLst>
  <p:sldIdLst>
    <p:sldId id="416" r:id="rId8"/>
    <p:sldId id="690" r:id="rId9"/>
    <p:sldId id="691" r:id="rId10"/>
    <p:sldId id="692" r:id="rId11"/>
    <p:sldId id="417" r:id="rId12"/>
    <p:sldId id="419" r:id="rId13"/>
    <p:sldId id="518" r:id="rId14"/>
    <p:sldId id="426" r:id="rId15"/>
    <p:sldId id="443" r:id="rId16"/>
    <p:sldId id="519" r:id="rId17"/>
    <p:sldId id="520" r:id="rId18"/>
    <p:sldId id="521" r:id="rId19"/>
    <p:sldId id="522" r:id="rId20"/>
    <p:sldId id="453" r:id="rId21"/>
    <p:sldId id="523" r:id="rId22"/>
    <p:sldId id="477" r:id="rId23"/>
    <p:sldId id="484" r:id="rId24"/>
    <p:sldId id="486" r:id="rId25"/>
    <p:sldId id="487" r:id="rId26"/>
    <p:sldId id="494" r:id="rId27"/>
    <p:sldId id="418" r:id="rId28"/>
    <p:sldId id="368" r:id="rId29"/>
    <p:sldId id="369" r:id="rId30"/>
    <p:sldId id="372" r:id="rId31"/>
    <p:sldId id="499" r:id="rId32"/>
    <p:sldId id="498" r:id="rId33"/>
    <p:sldId id="371" r:id="rId34"/>
    <p:sldId id="545" r:id="rId35"/>
    <p:sldId id="544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556" r:id="rId47"/>
    <p:sldId id="558" r:id="rId48"/>
    <p:sldId id="557" r:id="rId49"/>
    <p:sldId id="559" r:id="rId50"/>
    <p:sldId id="560" r:id="rId51"/>
    <p:sldId id="561" r:id="rId52"/>
    <p:sldId id="562" r:id="rId53"/>
    <p:sldId id="563" r:id="rId54"/>
    <p:sldId id="695" r:id="rId55"/>
    <p:sldId id="693" r:id="rId56"/>
    <p:sldId id="393" r:id="rId57"/>
    <p:sldId id="394" r:id="rId58"/>
    <p:sldId id="500" r:id="rId59"/>
    <p:sldId id="395" r:id="rId60"/>
    <p:sldId id="501" r:id="rId61"/>
    <p:sldId id="564" r:id="rId62"/>
    <p:sldId id="565" r:id="rId63"/>
    <p:sldId id="694" r:id="rId64"/>
    <p:sldId id="566" r:id="rId65"/>
    <p:sldId id="567" r:id="rId66"/>
    <p:sldId id="696" r:id="rId67"/>
    <p:sldId id="398" r:id="rId68"/>
    <p:sldId id="399" r:id="rId69"/>
    <p:sldId id="400" r:id="rId70"/>
    <p:sldId id="401" r:id="rId71"/>
    <p:sldId id="402" r:id="rId72"/>
    <p:sldId id="502" r:id="rId73"/>
    <p:sldId id="524" r:id="rId74"/>
    <p:sldId id="403" r:id="rId75"/>
    <p:sldId id="404" r:id="rId76"/>
    <p:sldId id="525" r:id="rId77"/>
    <p:sldId id="405" r:id="rId78"/>
    <p:sldId id="406" r:id="rId79"/>
    <p:sldId id="407" r:id="rId80"/>
    <p:sldId id="408" r:id="rId81"/>
    <p:sldId id="503" r:id="rId82"/>
    <p:sldId id="526" r:id="rId83"/>
    <p:sldId id="409" r:id="rId84"/>
    <p:sldId id="527" r:id="rId85"/>
    <p:sldId id="410" r:id="rId86"/>
    <p:sldId id="411" r:id="rId87"/>
    <p:sldId id="528" r:id="rId88"/>
    <p:sldId id="412" r:id="rId89"/>
    <p:sldId id="504" r:id="rId90"/>
    <p:sldId id="539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F73F77-14B7-1849-B69E-6348AAFC50B8}">
          <p14:sldIdLst>
            <p14:sldId id="416"/>
            <p14:sldId id="690"/>
            <p14:sldId id="691"/>
            <p14:sldId id="692"/>
            <p14:sldId id="417"/>
            <p14:sldId id="419"/>
            <p14:sldId id="518"/>
            <p14:sldId id="426"/>
            <p14:sldId id="443"/>
            <p14:sldId id="519"/>
            <p14:sldId id="520"/>
            <p14:sldId id="521"/>
            <p14:sldId id="522"/>
            <p14:sldId id="453"/>
            <p14:sldId id="523"/>
            <p14:sldId id="477"/>
            <p14:sldId id="484"/>
            <p14:sldId id="486"/>
            <p14:sldId id="487"/>
            <p14:sldId id="494"/>
          </p14:sldIdLst>
        </p14:section>
        <p14:section name="introduction" id="{9C7E9653-C38C-0E4C-A18F-0139D39E7B40}">
          <p14:sldIdLst>
            <p14:sldId id="418"/>
            <p14:sldId id="368"/>
            <p14:sldId id="369"/>
            <p14:sldId id="372"/>
            <p14:sldId id="499"/>
            <p14:sldId id="498"/>
            <p14:sldId id="371"/>
          </p14:sldIdLst>
        </p14:section>
        <p14:section name="PolynomialRegression" id="{C47C6581-0F8B-2642-BDD6-6390C476948A}">
          <p14:sldIdLst>
            <p14:sldId id="545"/>
            <p14:sldId id="544"/>
            <p14:sldId id="546"/>
            <p14:sldId id="547"/>
          </p14:sldIdLst>
        </p14:section>
        <p14:section name="stepFunction" id="{4FC4B2D6-6494-9142-84DF-9412BB8ADF90}">
          <p14:sldIdLst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8"/>
            <p14:sldId id="557"/>
            <p14:sldId id="559"/>
            <p14:sldId id="560"/>
            <p14:sldId id="561"/>
            <p14:sldId id="562"/>
            <p14:sldId id="563"/>
            <p14:sldId id="695"/>
            <p14:sldId id="693"/>
          </p14:sldIdLst>
        </p14:section>
        <p14:section name="GAMs" id="{0EC8B289-2326-6846-82C9-75363EB7ADDE}">
          <p14:sldIdLst>
            <p14:sldId id="393"/>
            <p14:sldId id="394"/>
            <p14:sldId id="500"/>
            <p14:sldId id="395"/>
            <p14:sldId id="501"/>
            <p14:sldId id="564"/>
            <p14:sldId id="565"/>
            <p14:sldId id="694"/>
            <p14:sldId id="566"/>
            <p14:sldId id="567"/>
            <p14:sldId id="696"/>
            <p14:sldId id="398"/>
            <p14:sldId id="399"/>
            <p14:sldId id="400"/>
            <p14:sldId id="401"/>
            <p14:sldId id="402"/>
            <p14:sldId id="502"/>
            <p14:sldId id="524"/>
            <p14:sldId id="403"/>
            <p14:sldId id="404"/>
            <p14:sldId id="525"/>
            <p14:sldId id="405"/>
            <p14:sldId id="406"/>
            <p14:sldId id="407"/>
            <p14:sldId id="408"/>
            <p14:sldId id="503"/>
            <p14:sldId id="526"/>
            <p14:sldId id="409"/>
            <p14:sldId id="527"/>
            <p14:sldId id="410"/>
            <p14:sldId id="411"/>
            <p14:sldId id="528"/>
            <p14:sldId id="412"/>
            <p14:sldId id="504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58"/>
    <p:restoredTop sz="95638"/>
  </p:normalViewPr>
  <p:slideViewPr>
    <p:cSldViewPr snapToGrid="0" snapToObjects="1">
      <p:cViewPr varScale="1">
        <p:scale>
          <a:sx n="195" d="100"/>
          <a:sy n="195" d="100"/>
        </p:scale>
        <p:origin x="32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theme" Target="theme/theme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BC00138-870E-4503-8079-9A3C13088CBB}"/>
    <pc:docChg chg="addSld delSld modSld modSection">
      <pc:chgData name="" userId="" providerId="" clId="Web-{7BC00138-870E-4503-8079-9A3C13088CBB}" dt="2019-06-19T03:52:31.582" v="351"/>
      <pc:docMkLst>
        <pc:docMk/>
      </pc:docMkLst>
      <pc:sldChg chg="addSp">
        <pc:chgData name="" userId="" providerId="" clId="Web-{7BC00138-870E-4503-8079-9A3C13088CBB}" dt="2019-06-19T03:34:14.622" v="153"/>
        <pc:sldMkLst>
          <pc:docMk/>
          <pc:sldMk cId="1661020192" sldId="368"/>
        </pc:sldMkLst>
        <pc:spChg chg="add">
          <ac:chgData name="" userId="" providerId="" clId="Web-{7BC00138-870E-4503-8079-9A3C13088CBB}" dt="2019-06-19T03:34:14.622" v="153"/>
          <ac:spMkLst>
            <pc:docMk/>
            <pc:sldMk cId="1661020192" sldId="368"/>
            <ac:spMk id="5" creationId="{17C75131-834B-4AB9-8068-B2E20ED514F1}"/>
          </ac:spMkLst>
        </pc:spChg>
      </pc:sldChg>
      <pc:sldChg chg="addSp">
        <pc:chgData name="" userId="" providerId="" clId="Web-{7BC00138-870E-4503-8079-9A3C13088CBB}" dt="2019-06-19T03:34:16.200" v="154"/>
        <pc:sldMkLst>
          <pc:docMk/>
          <pc:sldMk cId="1081000628" sldId="369"/>
        </pc:sldMkLst>
        <pc:spChg chg="add">
          <ac:chgData name="" userId="" providerId="" clId="Web-{7BC00138-870E-4503-8079-9A3C13088CBB}" dt="2019-06-19T03:34:16.200" v="154"/>
          <ac:spMkLst>
            <pc:docMk/>
            <pc:sldMk cId="1081000628" sldId="369"/>
            <ac:spMk id="5" creationId="{9972A8EC-5D97-4A4D-8472-66A4DE2AF46E}"/>
          </ac:spMkLst>
        </pc:spChg>
      </pc:sldChg>
      <pc:sldChg chg="addSp">
        <pc:chgData name="" userId="" providerId="" clId="Web-{7BC00138-870E-4503-8079-9A3C13088CBB}" dt="2019-06-19T03:34:18.794" v="155"/>
        <pc:sldMkLst>
          <pc:docMk/>
          <pc:sldMk cId="70758994" sldId="371"/>
        </pc:sldMkLst>
        <pc:spChg chg="add">
          <ac:chgData name="" userId="" providerId="" clId="Web-{7BC00138-870E-4503-8079-9A3C13088CBB}" dt="2019-06-19T03:34:18.794" v="155"/>
          <ac:spMkLst>
            <pc:docMk/>
            <pc:sldMk cId="70758994" sldId="371"/>
            <ac:spMk id="5" creationId="{BEC4AE98-1193-44D8-8CAE-B11F022EE2FD}"/>
          </ac:spMkLst>
        </pc:spChg>
      </pc:sldChg>
      <pc:sldChg chg="addSp">
        <pc:chgData name="" userId="" providerId="" clId="Web-{7BC00138-870E-4503-8079-9A3C13088CBB}" dt="2019-06-19T03:34:21.341" v="156"/>
        <pc:sldMkLst>
          <pc:docMk/>
          <pc:sldMk cId="16089437" sldId="372"/>
        </pc:sldMkLst>
        <pc:spChg chg="add">
          <ac:chgData name="" userId="" providerId="" clId="Web-{7BC00138-870E-4503-8079-9A3C13088CBB}" dt="2019-06-19T03:34:21.341" v="156"/>
          <ac:spMkLst>
            <pc:docMk/>
            <pc:sldMk cId="16089437" sldId="372"/>
            <ac:spMk id="5" creationId="{EB709F5C-9C08-42B5-9BE1-404775A52A9D}"/>
          </ac:spMkLst>
        </pc:spChg>
      </pc:sldChg>
      <pc:sldChg chg="addSp modSp">
        <pc:chgData name="" userId="" providerId="" clId="Web-{7BC00138-870E-4503-8079-9A3C13088CBB}" dt="2019-06-19T03:43:41.172" v="248" actId="20577"/>
        <pc:sldMkLst>
          <pc:docMk/>
          <pc:sldMk cId="1232301320" sldId="394"/>
        </pc:sldMkLst>
        <pc:spChg chg="add mod">
          <ac:chgData name="" userId="" providerId="" clId="Web-{7BC00138-870E-4503-8079-9A3C13088CBB}" dt="2019-06-19T03:43:41.172" v="248" actId="20577"/>
          <ac:spMkLst>
            <pc:docMk/>
            <pc:sldMk cId="1232301320" sldId="394"/>
            <ac:spMk id="4" creationId="{DE328CE7-83C7-4D2E-9791-DEF0CB311776}"/>
          </ac:spMkLst>
        </pc:spChg>
      </pc:sldChg>
      <pc:sldChg chg="addSp">
        <pc:chgData name="" userId="" providerId="" clId="Web-{7BC00138-870E-4503-8079-9A3C13088CBB}" dt="2019-06-19T03:44:39.079" v="252"/>
        <pc:sldMkLst>
          <pc:docMk/>
          <pc:sldMk cId="392125975" sldId="395"/>
        </pc:sldMkLst>
        <pc:spChg chg="add">
          <ac:chgData name="" userId="" providerId="" clId="Web-{7BC00138-870E-4503-8079-9A3C13088CBB}" dt="2019-06-19T03:44:39.079" v="252"/>
          <ac:spMkLst>
            <pc:docMk/>
            <pc:sldMk cId="392125975" sldId="395"/>
            <ac:spMk id="5" creationId="{243F062B-9735-4267-807A-7BE7D9196BDA}"/>
          </ac:spMkLst>
        </pc:spChg>
      </pc:sldChg>
      <pc:sldChg chg="addSp modSp">
        <pc:chgData name="" userId="" providerId="" clId="Web-{7BC00138-870E-4503-8079-9A3C13088CBB}" dt="2019-06-19T03:46:51.939" v="281" actId="20577"/>
        <pc:sldMkLst>
          <pc:docMk/>
          <pc:sldMk cId="280822797" sldId="398"/>
        </pc:sldMkLst>
        <pc:spChg chg="add mod">
          <ac:chgData name="" userId="" providerId="" clId="Web-{7BC00138-870E-4503-8079-9A3C13088CBB}" dt="2019-06-19T03:46:51.939" v="281" actId="20577"/>
          <ac:spMkLst>
            <pc:docMk/>
            <pc:sldMk cId="280822797" sldId="398"/>
            <ac:spMk id="3" creationId="{E77C24CB-CEAA-4E7F-ADDF-A16DE5954765}"/>
          </ac:spMkLst>
        </pc:spChg>
      </pc:sldChg>
      <pc:sldChg chg="addSp">
        <pc:chgData name="" userId="" providerId="" clId="Web-{7BC00138-870E-4503-8079-9A3C13088CBB}" dt="2019-06-19T03:44:48.829" v="255"/>
        <pc:sldMkLst>
          <pc:docMk/>
          <pc:sldMk cId="1873222994" sldId="399"/>
        </pc:sldMkLst>
        <pc:spChg chg="add">
          <ac:chgData name="" userId="" providerId="" clId="Web-{7BC00138-870E-4503-8079-9A3C13088CBB}" dt="2019-06-19T03:44:48.829" v="255"/>
          <ac:spMkLst>
            <pc:docMk/>
            <pc:sldMk cId="1873222994" sldId="399"/>
            <ac:spMk id="5" creationId="{E33427B7-0164-4194-8BF5-0AED0012304C}"/>
          </ac:spMkLst>
        </pc:spChg>
      </pc:sldChg>
      <pc:sldChg chg="addSp">
        <pc:chgData name="" userId="" providerId="" clId="Web-{7BC00138-870E-4503-8079-9A3C13088CBB}" dt="2019-06-19T03:44:53.501" v="256"/>
        <pc:sldMkLst>
          <pc:docMk/>
          <pc:sldMk cId="1719650237" sldId="400"/>
        </pc:sldMkLst>
        <pc:spChg chg="add">
          <ac:chgData name="" userId="" providerId="" clId="Web-{7BC00138-870E-4503-8079-9A3C13088CBB}" dt="2019-06-19T03:44:53.501" v="256"/>
          <ac:spMkLst>
            <pc:docMk/>
            <pc:sldMk cId="1719650237" sldId="400"/>
            <ac:spMk id="5" creationId="{4E3E2F05-82A1-476F-BD6D-554BB0AF8341}"/>
          </ac:spMkLst>
        </pc:spChg>
      </pc:sldChg>
      <pc:sldChg chg="addSp modSp">
        <pc:chgData name="" userId="" providerId="" clId="Web-{7BC00138-870E-4503-8079-9A3C13088CBB}" dt="2019-06-19T03:47:08.705" v="288" actId="14100"/>
        <pc:sldMkLst>
          <pc:docMk/>
          <pc:sldMk cId="1727909549" sldId="401"/>
        </pc:sldMkLst>
        <pc:spChg chg="add mod">
          <ac:chgData name="" userId="" providerId="" clId="Web-{7BC00138-870E-4503-8079-9A3C13088CBB}" dt="2019-06-19T03:47:08.705" v="288" actId="14100"/>
          <ac:spMkLst>
            <pc:docMk/>
            <pc:sldMk cId="1727909549" sldId="401"/>
            <ac:spMk id="6" creationId="{4705D935-6BF7-4422-9253-08B5284D325B}"/>
          </ac:spMkLst>
        </pc:spChg>
        <pc:picChg chg="mod">
          <ac:chgData name="" userId="" providerId="" clId="Web-{7BC00138-870E-4503-8079-9A3C13088CBB}" dt="2019-06-19T03:45:00.845" v="258" actId="14100"/>
          <ac:picMkLst>
            <pc:docMk/>
            <pc:sldMk cId="1727909549" sldId="401"/>
            <ac:picMk id="4" creationId="{00000000-0000-0000-0000-000000000000}"/>
          </ac:picMkLst>
        </pc:picChg>
      </pc:sldChg>
      <pc:sldChg chg="addSp">
        <pc:chgData name="" userId="" providerId="" clId="Web-{7BC00138-870E-4503-8079-9A3C13088CBB}" dt="2019-06-19T03:45:06.392" v="259"/>
        <pc:sldMkLst>
          <pc:docMk/>
          <pc:sldMk cId="1114557898" sldId="402"/>
        </pc:sldMkLst>
        <pc:spChg chg="add">
          <ac:chgData name="" userId="" providerId="" clId="Web-{7BC00138-870E-4503-8079-9A3C13088CBB}" dt="2019-06-19T03:45:06.392" v="259"/>
          <ac:spMkLst>
            <pc:docMk/>
            <pc:sldMk cId="1114557898" sldId="402"/>
            <ac:spMk id="5" creationId="{A666EC3A-175B-4C1F-B571-3ACE320888B7}"/>
          </ac:spMkLst>
        </pc:spChg>
      </pc:sldChg>
      <pc:sldChg chg="addSp modSp">
        <pc:chgData name="" userId="" providerId="" clId="Web-{7BC00138-870E-4503-8079-9A3C13088CBB}" dt="2019-06-19T03:47:27.908" v="295" actId="1076"/>
        <pc:sldMkLst>
          <pc:docMk/>
          <pc:sldMk cId="753672526" sldId="403"/>
        </pc:sldMkLst>
        <pc:spChg chg="add mod">
          <ac:chgData name="" userId="" providerId="" clId="Web-{7BC00138-870E-4503-8079-9A3C13088CBB}" dt="2019-06-19T03:47:27.908" v="295" actId="1076"/>
          <ac:spMkLst>
            <pc:docMk/>
            <pc:sldMk cId="753672526" sldId="403"/>
            <ac:spMk id="6" creationId="{823DC1C5-9DAF-4CA1-8C27-DEB21A9D2AEE}"/>
          </ac:spMkLst>
        </pc:spChg>
        <pc:picChg chg="mod">
          <ac:chgData name="" userId="" providerId="" clId="Web-{7BC00138-870E-4503-8079-9A3C13088CBB}" dt="2019-06-19T03:45:43.642" v="261" actId="14100"/>
          <ac:picMkLst>
            <pc:docMk/>
            <pc:sldMk cId="753672526" sldId="403"/>
            <ac:picMk id="4" creationId="{00000000-0000-0000-0000-000000000000}"/>
          </ac:picMkLst>
        </pc:picChg>
      </pc:sldChg>
      <pc:sldChg chg="addSp">
        <pc:chgData name="" userId="" providerId="" clId="Web-{7BC00138-870E-4503-8079-9A3C13088CBB}" dt="2019-06-19T03:45:56.439" v="263"/>
        <pc:sldMkLst>
          <pc:docMk/>
          <pc:sldMk cId="664253502" sldId="404"/>
        </pc:sldMkLst>
        <pc:spChg chg="add">
          <ac:chgData name="" userId="" providerId="" clId="Web-{7BC00138-870E-4503-8079-9A3C13088CBB}" dt="2019-06-19T03:45:56.439" v="263"/>
          <ac:spMkLst>
            <pc:docMk/>
            <pc:sldMk cId="664253502" sldId="404"/>
            <ac:spMk id="5" creationId="{8681527B-9E70-441E-971D-D2007C177082}"/>
          </ac:spMkLst>
        </pc:spChg>
      </pc:sldChg>
      <pc:sldChg chg="addSp modSp">
        <pc:chgData name="" userId="" providerId="" clId="Web-{7BC00138-870E-4503-8079-9A3C13088CBB}" dt="2019-06-19T03:47:41.392" v="301" actId="14100"/>
        <pc:sldMkLst>
          <pc:docMk/>
          <pc:sldMk cId="10448631" sldId="405"/>
        </pc:sldMkLst>
        <pc:spChg chg="add mod">
          <ac:chgData name="" userId="" providerId="" clId="Web-{7BC00138-870E-4503-8079-9A3C13088CBB}" dt="2019-06-19T03:47:41.392" v="301" actId="14100"/>
          <ac:spMkLst>
            <pc:docMk/>
            <pc:sldMk cId="10448631" sldId="405"/>
            <ac:spMk id="6" creationId="{F8772F82-285E-4E7F-8B48-F1C19583F0FA}"/>
          </ac:spMkLst>
        </pc:spChg>
      </pc:sldChg>
      <pc:sldChg chg="addSp modSp">
        <pc:chgData name="" userId="" providerId="" clId="Web-{7BC00138-870E-4503-8079-9A3C13088CBB}" dt="2019-06-19T03:47:54.393" v="311" actId="20577"/>
        <pc:sldMkLst>
          <pc:docMk/>
          <pc:sldMk cId="484886045" sldId="406"/>
        </pc:sldMkLst>
        <pc:spChg chg="add mod">
          <ac:chgData name="" userId="" providerId="" clId="Web-{7BC00138-870E-4503-8079-9A3C13088CBB}" dt="2019-06-19T03:47:54.393" v="311" actId="20577"/>
          <ac:spMkLst>
            <pc:docMk/>
            <pc:sldMk cId="484886045" sldId="406"/>
            <ac:spMk id="6" creationId="{A0FD128F-0E98-478E-A4D4-36829267D6C7}"/>
          </ac:spMkLst>
        </pc:spChg>
        <pc:picChg chg="mod">
          <ac:chgData name="" userId="" providerId="" clId="Web-{7BC00138-870E-4503-8079-9A3C13088CBB}" dt="2019-06-19T03:46:07.923" v="267" actId="14100"/>
          <ac:picMkLst>
            <pc:docMk/>
            <pc:sldMk cId="484886045" sldId="406"/>
            <ac:picMk id="4" creationId="{00000000-0000-0000-0000-000000000000}"/>
          </ac:picMkLst>
        </pc:picChg>
      </pc:sldChg>
      <pc:sldChg chg="addSp delSp">
        <pc:chgData name="" userId="" providerId="" clId="Web-{7BC00138-870E-4503-8079-9A3C13088CBB}" dt="2019-06-19T03:49:13.174" v="316"/>
        <pc:sldMkLst>
          <pc:docMk/>
          <pc:sldMk cId="759489889" sldId="407"/>
        </pc:sldMkLst>
        <pc:spChg chg="add del">
          <ac:chgData name="" userId="" providerId="" clId="Web-{7BC00138-870E-4503-8079-9A3C13088CBB}" dt="2019-06-19T03:49:13.174" v="316"/>
          <ac:spMkLst>
            <pc:docMk/>
            <pc:sldMk cId="759489889" sldId="407"/>
            <ac:spMk id="5" creationId="{53666635-002D-474C-A75D-05F2887E14D6}"/>
          </ac:spMkLst>
        </pc:spChg>
      </pc:sldChg>
      <pc:sldChg chg="addSp">
        <pc:chgData name="" userId="" providerId="" clId="Web-{7BC00138-870E-4503-8079-9A3C13088CBB}" dt="2019-06-19T03:49:09.940" v="315"/>
        <pc:sldMkLst>
          <pc:docMk/>
          <pc:sldMk cId="1469538358" sldId="408"/>
        </pc:sldMkLst>
        <pc:spChg chg="add">
          <ac:chgData name="" userId="" providerId="" clId="Web-{7BC00138-870E-4503-8079-9A3C13088CBB}" dt="2019-06-19T03:49:09.940" v="315"/>
          <ac:spMkLst>
            <pc:docMk/>
            <pc:sldMk cId="1469538358" sldId="408"/>
            <ac:spMk id="5" creationId="{688859AF-00A6-4C40-AE3B-F12732BD8933}"/>
          </ac:spMkLst>
        </pc:spChg>
      </pc:sldChg>
      <pc:sldChg chg="addSp">
        <pc:chgData name="" userId="" providerId="" clId="Web-{7BC00138-870E-4503-8079-9A3C13088CBB}" dt="2019-06-19T03:49:17.893" v="319"/>
        <pc:sldMkLst>
          <pc:docMk/>
          <pc:sldMk cId="546603488" sldId="409"/>
        </pc:sldMkLst>
        <pc:spChg chg="add">
          <ac:chgData name="" userId="" providerId="" clId="Web-{7BC00138-870E-4503-8079-9A3C13088CBB}" dt="2019-06-19T03:49:17.893" v="319"/>
          <ac:spMkLst>
            <pc:docMk/>
            <pc:sldMk cId="546603488" sldId="409"/>
            <ac:spMk id="4" creationId="{3412BFC4-C526-4F6A-8F0F-39C34EC03D1A}"/>
          </ac:spMkLst>
        </pc:spChg>
      </pc:sldChg>
      <pc:sldChg chg="addSp">
        <pc:chgData name="" userId="" providerId="" clId="Web-{7BC00138-870E-4503-8079-9A3C13088CBB}" dt="2019-06-19T03:49:35.456" v="322"/>
        <pc:sldMkLst>
          <pc:docMk/>
          <pc:sldMk cId="259645295" sldId="410"/>
        </pc:sldMkLst>
        <pc:spChg chg="add">
          <ac:chgData name="" userId="" providerId="" clId="Web-{7BC00138-870E-4503-8079-9A3C13088CBB}" dt="2019-06-19T03:49:35.456" v="322"/>
          <ac:spMkLst>
            <pc:docMk/>
            <pc:sldMk cId="259645295" sldId="410"/>
            <ac:spMk id="4" creationId="{3412BFC4-C526-4F6A-8F0F-39C34EC03D1A}"/>
          </ac:spMkLst>
        </pc:spChg>
      </pc:sldChg>
      <pc:sldChg chg="addSp">
        <pc:chgData name="" userId="" providerId="" clId="Web-{7BC00138-870E-4503-8079-9A3C13088CBB}" dt="2019-06-19T03:49:41.518" v="323"/>
        <pc:sldMkLst>
          <pc:docMk/>
          <pc:sldMk cId="643377682" sldId="411"/>
        </pc:sldMkLst>
        <pc:spChg chg="add">
          <ac:chgData name="" userId="" providerId="" clId="Web-{7BC00138-870E-4503-8079-9A3C13088CBB}" dt="2019-06-19T03:49:41.518" v="323"/>
          <ac:spMkLst>
            <pc:docMk/>
            <pc:sldMk cId="643377682" sldId="411"/>
            <ac:spMk id="4" creationId="{3412BFC4-C526-4F6A-8F0F-39C34EC03D1A}"/>
          </ac:spMkLst>
        </pc:spChg>
      </pc:sldChg>
      <pc:sldChg chg="addSp">
        <pc:chgData name="" userId="" providerId="" clId="Web-{7BC00138-870E-4503-8079-9A3C13088CBB}" dt="2019-06-19T03:49:47.987" v="325"/>
        <pc:sldMkLst>
          <pc:docMk/>
          <pc:sldMk cId="590639926" sldId="412"/>
        </pc:sldMkLst>
        <pc:spChg chg="add">
          <ac:chgData name="" userId="" providerId="" clId="Web-{7BC00138-870E-4503-8079-9A3C13088CBB}" dt="2019-06-19T03:49:47.987" v="325"/>
          <ac:spMkLst>
            <pc:docMk/>
            <pc:sldMk cId="590639926" sldId="412"/>
            <ac:spMk id="4" creationId="{3412BFC4-C526-4F6A-8F0F-39C34EC03D1A}"/>
          </ac:spMkLst>
        </pc:spChg>
      </pc:sldChg>
      <pc:sldChg chg="modSp">
        <pc:chgData name="" userId="" providerId="" clId="Web-{7BC00138-870E-4503-8079-9A3C13088CBB}" dt="2019-06-19T03:52:17.925" v="345" actId="20577"/>
        <pc:sldMkLst>
          <pc:docMk/>
          <pc:sldMk cId="872903056" sldId="416"/>
        </pc:sldMkLst>
        <pc:spChg chg="mod">
          <ac:chgData name="" userId="" providerId="" clId="Web-{7BC00138-870E-4503-8079-9A3C13088CBB}" dt="2019-06-19T03:52:17.925" v="345" actId="20577"/>
          <ac:spMkLst>
            <pc:docMk/>
            <pc:sldMk cId="872903056" sldId="416"/>
            <ac:spMk id="3" creationId="{00000000-0000-0000-0000-000000000000}"/>
          </ac:spMkLst>
        </pc:spChg>
      </pc:sldChg>
      <pc:sldChg chg="addSp modSp">
        <pc:chgData name="" userId="" providerId="" clId="Web-{7BC00138-870E-4503-8079-9A3C13088CBB}" dt="2019-06-19T03:19:52.523" v="46" actId="20577"/>
        <pc:sldMkLst>
          <pc:docMk/>
          <pc:sldMk cId="908916295" sldId="419"/>
        </pc:sldMkLst>
        <pc:spChg chg="add mod">
          <ac:chgData name="" userId="" providerId="" clId="Web-{7BC00138-870E-4503-8079-9A3C13088CBB}" dt="2019-06-19T03:19:52.523" v="46" actId="20577"/>
          <ac:spMkLst>
            <pc:docMk/>
            <pc:sldMk cId="908916295" sldId="419"/>
            <ac:spMk id="4" creationId="{122480C1-418A-4741-B888-1927E235A5FF}"/>
          </ac:spMkLst>
        </pc:spChg>
      </pc:sldChg>
      <pc:sldChg chg="addSp modSp">
        <pc:chgData name="" userId="" providerId="" clId="Web-{7BC00138-870E-4503-8079-9A3C13088CBB}" dt="2019-06-19T03:24:40.743" v="83" actId="1076"/>
        <pc:sldMkLst>
          <pc:docMk/>
          <pc:sldMk cId="578462634" sldId="426"/>
        </pc:sldMkLst>
        <pc:spChg chg="add mod">
          <ac:chgData name="" userId="" providerId="" clId="Web-{7BC00138-870E-4503-8079-9A3C13088CBB}" dt="2019-06-19T03:24:40.743" v="83" actId="1076"/>
          <ac:spMkLst>
            <pc:docMk/>
            <pc:sldMk cId="578462634" sldId="426"/>
            <ac:spMk id="3" creationId="{5628DA2B-EEF7-4667-8C3D-52EB6FD69AB6}"/>
          </ac:spMkLst>
        </pc:spChg>
        <pc:picChg chg="mod">
          <ac:chgData name="" userId="" providerId="" clId="Web-{7BC00138-870E-4503-8079-9A3C13088CBB}" dt="2019-06-19T03:21:51.820" v="48" actId="14100"/>
          <ac:picMkLst>
            <pc:docMk/>
            <pc:sldMk cId="578462634" sldId="426"/>
            <ac:picMk id="8" creationId="{00000000-0000-0000-0000-000000000000}"/>
          </ac:picMkLst>
        </pc:picChg>
      </pc:sldChg>
      <pc:sldChg chg="addSp modSp">
        <pc:chgData name="" userId="" providerId="" clId="Web-{7BC00138-870E-4503-8079-9A3C13088CBB}" dt="2019-06-19T03:25:10.259" v="89" actId="14100"/>
        <pc:sldMkLst>
          <pc:docMk/>
          <pc:sldMk cId="1118407838" sldId="443"/>
        </pc:sldMkLst>
        <pc:spChg chg="add mod">
          <ac:chgData name="" userId="" providerId="" clId="Web-{7BC00138-870E-4503-8079-9A3C13088CBB}" dt="2019-06-19T03:25:10.259" v="89" actId="14100"/>
          <ac:spMkLst>
            <pc:docMk/>
            <pc:sldMk cId="1118407838" sldId="443"/>
            <ac:spMk id="6" creationId="{8AD5768F-8E24-45B3-B6B0-F9BC27404B7B}"/>
          </ac:spMkLst>
        </pc:spChg>
        <pc:picChg chg="mod">
          <ac:chgData name="" userId="" providerId="" clId="Web-{7BC00138-870E-4503-8079-9A3C13088CBB}" dt="2019-06-19T03:24:52.243" v="84" actId="14100"/>
          <ac:picMkLst>
            <pc:docMk/>
            <pc:sldMk cId="1118407838" sldId="443"/>
            <ac:picMk id="4" creationId="{00000000-0000-0000-0000-000000000000}"/>
          </ac:picMkLst>
        </pc:picChg>
      </pc:sldChg>
      <pc:sldChg chg="modSp">
        <pc:chgData name="" userId="" providerId="" clId="Web-{7BC00138-870E-4503-8079-9A3C13088CBB}" dt="2019-06-19T03:30:04.027" v="139" actId="1076"/>
        <pc:sldMkLst>
          <pc:docMk/>
          <pc:sldMk cId="2025377722" sldId="453"/>
        </pc:sldMkLst>
        <pc:spChg chg="mod">
          <ac:chgData name="" userId="" providerId="" clId="Web-{7BC00138-870E-4503-8079-9A3C13088CBB}" dt="2019-06-19T03:30:04.027" v="139" actId="1076"/>
          <ac:spMkLst>
            <pc:docMk/>
            <pc:sldMk cId="2025377722" sldId="453"/>
            <ac:spMk id="3" creationId="{00000000-0000-0000-0000-000000000000}"/>
          </ac:spMkLst>
        </pc:spChg>
        <pc:spChg chg="mod">
          <ac:chgData name="" userId="" providerId="" clId="Web-{7BC00138-870E-4503-8079-9A3C13088CBB}" dt="2019-06-19T03:29:43.886" v="138" actId="1076"/>
          <ac:spMkLst>
            <pc:docMk/>
            <pc:sldMk cId="2025377722" sldId="453"/>
            <ac:spMk id="4" creationId="{00000000-0000-0000-0000-000000000000}"/>
          </ac:spMkLst>
        </pc:spChg>
      </pc:sldChg>
      <pc:sldChg chg="addSp delSp">
        <pc:chgData name="" userId="" providerId="" clId="Web-{7BC00138-870E-4503-8079-9A3C13088CBB}" dt="2019-06-19T03:32:15.137" v="148"/>
        <pc:sldMkLst>
          <pc:docMk/>
          <pc:sldMk cId="338232198" sldId="477"/>
        </pc:sldMkLst>
        <pc:spChg chg="add del">
          <ac:chgData name="" userId="" providerId="" clId="Web-{7BC00138-870E-4503-8079-9A3C13088CBB}" dt="2019-06-19T03:32:15.137" v="148"/>
          <ac:spMkLst>
            <pc:docMk/>
            <pc:sldMk cId="338232198" sldId="477"/>
            <ac:spMk id="6" creationId="{12A6EBD5-7C76-4091-A3B9-37FE3CAA8AAA}"/>
          </ac:spMkLst>
        </pc:spChg>
      </pc:sldChg>
      <pc:sldChg chg="addSp">
        <pc:chgData name="" userId="" providerId="" clId="Web-{7BC00138-870E-4503-8079-9A3C13088CBB}" dt="2019-06-19T03:32:20.809" v="149"/>
        <pc:sldMkLst>
          <pc:docMk/>
          <pc:sldMk cId="2032146771" sldId="484"/>
        </pc:sldMkLst>
        <pc:spChg chg="add">
          <ac:chgData name="" userId="" providerId="" clId="Web-{7BC00138-870E-4503-8079-9A3C13088CBB}" dt="2019-06-19T03:32:20.809" v="149"/>
          <ac:spMkLst>
            <pc:docMk/>
            <pc:sldMk cId="2032146771" sldId="484"/>
            <ac:spMk id="5" creationId="{A0D54DC5-5AF5-4582-A349-7DAD4DCE34AD}"/>
          </ac:spMkLst>
        </pc:spChg>
      </pc:sldChg>
      <pc:sldChg chg="addSp modSp">
        <pc:chgData name="" userId="" providerId="" clId="Web-{7BC00138-870E-4503-8079-9A3C13088CBB}" dt="2019-06-19T03:32:22.418" v="150"/>
        <pc:sldMkLst>
          <pc:docMk/>
          <pc:sldMk cId="944071102" sldId="486"/>
        </pc:sldMkLst>
        <pc:spChg chg="mod">
          <ac:chgData name="" userId="" providerId="" clId="Web-{7BC00138-870E-4503-8079-9A3C13088CBB}" dt="2019-06-19T03:31:56.027" v="144" actId="20577"/>
          <ac:spMkLst>
            <pc:docMk/>
            <pc:sldMk cId="944071102" sldId="486"/>
            <ac:spMk id="3" creationId="{00000000-0000-0000-0000-000000000000}"/>
          </ac:spMkLst>
        </pc:spChg>
        <pc:spChg chg="add">
          <ac:chgData name="" userId="" providerId="" clId="Web-{7BC00138-870E-4503-8079-9A3C13088CBB}" dt="2019-06-19T03:32:22.418" v="150"/>
          <ac:spMkLst>
            <pc:docMk/>
            <pc:sldMk cId="944071102" sldId="486"/>
            <ac:spMk id="5" creationId="{363A728C-B54E-41FD-86F0-23C9C29B80F4}"/>
          </ac:spMkLst>
        </pc:spChg>
      </pc:sldChg>
      <pc:sldChg chg="addSp">
        <pc:chgData name="" userId="" providerId="" clId="Web-{7BC00138-870E-4503-8079-9A3C13088CBB}" dt="2019-06-19T03:32:57.715" v="151"/>
        <pc:sldMkLst>
          <pc:docMk/>
          <pc:sldMk cId="1393827278" sldId="487"/>
        </pc:sldMkLst>
        <pc:spChg chg="add">
          <ac:chgData name="" userId="" providerId="" clId="Web-{7BC00138-870E-4503-8079-9A3C13088CBB}" dt="2019-06-19T03:32:57.715" v="151"/>
          <ac:spMkLst>
            <pc:docMk/>
            <pc:sldMk cId="1393827278" sldId="487"/>
            <ac:spMk id="5" creationId="{4FA26E4C-C2D3-4B09-963F-351AE2668B34}"/>
          </ac:spMkLst>
        </pc:spChg>
      </pc:sldChg>
      <pc:sldChg chg="addSp">
        <pc:chgData name="" userId="" providerId="" clId="Web-{7BC00138-870E-4503-8079-9A3C13088CBB}" dt="2019-06-19T03:32:58.950" v="152"/>
        <pc:sldMkLst>
          <pc:docMk/>
          <pc:sldMk cId="779089589" sldId="494"/>
        </pc:sldMkLst>
        <pc:spChg chg="add">
          <ac:chgData name="" userId="" providerId="" clId="Web-{7BC00138-870E-4503-8079-9A3C13088CBB}" dt="2019-06-19T03:32:58.950" v="152"/>
          <ac:spMkLst>
            <pc:docMk/>
            <pc:sldMk cId="779089589" sldId="494"/>
            <ac:spMk id="5" creationId="{5859EAB8-0F08-4086-BB66-5C104E4ECD72}"/>
          </ac:spMkLst>
        </pc:spChg>
      </pc:sldChg>
      <pc:sldChg chg="addSp">
        <pc:chgData name="" userId="" providerId="" clId="Web-{7BC00138-870E-4503-8079-9A3C13088CBB}" dt="2019-06-19T03:34:24.825" v="158"/>
        <pc:sldMkLst>
          <pc:docMk/>
          <pc:sldMk cId="1542832634" sldId="498"/>
        </pc:sldMkLst>
        <pc:spChg chg="add">
          <ac:chgData name="" userId="" providerId="" clId="Web-{7BC00138-870E-4503-8079-9A3C13088CBB}" dt="2019-06-19T03:34:24.825" v="158"/>
          <ac:spMkLst>
            <pc:docMk/>
            <pc:sldMk cId="1542832634" sldId="498"/>
            <ac:spMk id="5" creationId="{B2232B05-9E38-4D4C-B3AC-17776E128AE7}"/>
          </ac:spMkLst>
        </pc:spChg>
      </pc:sldChg>
      <pc:sldChg chg="addSp">
        <pc:chgData name="" userId="" providerId="" clId="Web-{7BC00138-870E-4503-8079-9A3C13088CBB}" dt="2019-06-19T03:34:23.044" v="157"/>
        <pc:sldMkLst>
          <pc:docMk/>
          <pc:sldMk cId="179601221" sldId="499"/>
        </pc:sldMkLst>
        <pc:spChg chg="add">
          <ac:chgData name="" userId="" providerId="" clId="Web-{7BC00138-870E-4503-8079-9A3C13088CBB}" dt="2019-06-19T03:34:23.044" v="157"/>
          <ac:spMkLst>
            <pc:docMk/>
            <pc:sldMk cId="179601221" sldId="499"/>
            <ac:spMk id="5" creationId="{FBADD65C-FE9F-4361-85BC-205D9BC80588}"/>
          </ac:spMkLst>
        </pc:spChg>
      </pc:sldChg>
      <pc:sldChg chg="addSp">
        <pc:chgData name="" userId="" providerId="" clId="Web-{7BC00138-870E-4503-8079-9A3C13088CBB}" dt="2019-06-19T03:44:18.579" v="251"/>
        <pc:sldMkLst>
          <pc:docMk/>
          <pc:sldMk cId="312389066" sldId="500"/>
        </pc:sldMkLst>
        <pc:spChg chg="add">
          <ac:chgData name="" userId="" providerId="" clId="Web-{7BC00138-870E-4503-8079-9A3C13088CBB}" dt="2019-06-19T03:44:18.579" v="251"/>
          <ac:spMkLst>
            <pc:docMk/>
            <pc:sldMk cId="312389066" sldId="500"/>
            <ac:spMk id="5" creationId="{162FD741-6DBA-4A64-8F8B-CFF66DBC2A08}"/>
          </ac:spMkLst>
        </pc:spChg>
      </pc:sldChg>
      <pc:sldChg chg="addSp">
        <pc:chgData name="" userId="" providerId="" clId="Web-{7BC00138-870E-4503-8079-9A3C13088CBB}" dt="2019-06-19T03:44:40.141" v="253"/>
        <pc:sldMkLst>
          <pc:docMk/>
          <pc:sldMk cId="1545268623" sldId="501"/>
        </pc:sldMkLst>
        <pc:spChg chg="add">
          <ac:chgData name="" userId="" providerId="" clId="Web-{7BC00138-870E-4503-8079-9A3C13088CBB}" dt="2019-06-19T03:44:40.141" v="253"/>
          <ac:spMkLst>
            <pc:docMk/>
            <pc:sldMk cId="1545268623" sldId="501"/>
            <ac:spMk id="5" creationId="{54B23E62-DAF0-49C7-96B9-F5A7DC15A801}"/>
          </ac:spMkLst>
        </pc:spChg>
      </pc:sldChg>
      <pc:sldChg chg="addSp">
        <pc:chgData name="" userId="" providerId="" clId="Web-{7BC00138-870E-4503-8079-9A3C13088CBB}" dt="2019-06-19T03:45:19.360" v="260"/>
        <pc:sldMkLst>
          <pc:docMk/>
          <pc:sldMk cId="1874951920" sldId="502"/>
        </pc:sldMkLst>
        <pc:spChg chg="add">
          <ac:chgData name="" userId="" providerId="" clId="Web-{7BC00138-870E-4503-8079-9A3C13088CBB}" dt="2019-06-19T03:45:19.360" v="260"/>
          <ac:spMkLst>
            <pc:docMk/>
            <pc:sldMk cId="1874951920" sldId="502"/>
            <ac:spMk id="5" creationId="{789FFE7D-89FC-4DD9-A152-8DBC03807A8F}"/>
          </ac:spMkLst>
        </pc:spChg>
      </pc:sldChg>
      <pc:sldChg chg="addSp">
        <pc:chgData name="" userId="" providerId="" clId="Web-{7BC00138-870E-4503-8079-9A3C13088CBB}" dt="2019-06-19T03:49:14.752" v="317"/>
        <pc:sldMkLst>
          <pc:docMk/>
          <pc:sldMk cId="1098186141" sldId="503"/>
        </pc:sldMkLst>
        <pc:spChg chg="add">
          <ac:chgData name="" userId="" providerId="" clId="Web-{7BC00138-870E-4503-8079-9A3C13088CBB}" dt="2019-06-19T03:49:14.752" v="317"/>
          <ac:spMkLst>
            <pc:docMk/>
            <pc:sldMk cId="1098186141" sldId="503"/>
            <ac:spMk id="4" creationId="{3412BFC4-C526-4F6A-8F0F-39C34EC03D1A}"/>
          </ac:spMkLst>
        </pc:spChg>
      </pc:sldChg>
      <pc:sldChg chg="addSp">
        <pc:chgData name="" userId="" providerId="" clId="Web-{7BC00138-870E-4503-8079-9A3C13088CBB}" dt="2019-06-19T03:49:49.346" v="326"/>
        <pc:sldMkLst>
          <pc:docMk/>
          <pc:sldMk cId="176720776" sldId="504"/>
        </pc:sldMkLst>
        <pc:spChg chg="add">
          <ac:chgData name="" userId="" providerId="" clId="Web-{7BC00138-870E-4503-8079-9A3C13088CBB}" dt="2019-06-19T03:49:49.346" v="326"/>
          <ac:spMkLst>
            <pc:docMk/>
            <pc:sldMk cId="176720776" sldId="504"/>
            <ac:spMk id="4" creationId="{3412BFC4-C526-4F6A-8F0F-39C34EC03D1A}"/>
          </ac:spMkLst>
        </pc:spChg>
      </pc:sldChg>
      <pc:sldChg chg="addSp modSp">
        <pc:chgData name="" userId="" providerId="" clId="Web-{7BC00138-870E-4503-8079-9A3C13088CBB}" dt="2019-06-19T03:27:01.932" v="111" actId="20577"/>
        <pc:sldMkLst>
          <pc:docMk/>
          <pc:sldMk cId="642554097" sldId="519"/>
        </pc:sldMkLst>
        <pc:spChg chg="add mod">
          <ac:chgData name="" userId="" providerId="" clId="Web-{7BC00138-870E-4503-8079-9A3C13088CBB}" dt="2019-06-19T03:27:01.932" v="111" actId="20577"/>
          <ac:spMkLst>
            <pc:docMk/>
            <pc:sldMk cId="642554097" sldId="519"/>
            <ac:spMk id="6" creationId="{DB26E9CA-31AF-4BE2-9413-BE946E3F07A3}"/>
          </ac:spMkLst>
        </pc:spChg>
        <pc:spChg chg="mod">
          <ac:chgData name="" userId="" providerId="" clId="Web-{7BC00138-870E-4503-8079-9A3C13088CBB}" dt="2019-06-19T03:26:32.150" v="99" actId="1076"/>
          <ac:spMkLst>
            <pc:docMk/>
            <pc:sldMk cId="642554097" sldId="519"/>
            <ac:spMk id="9" creationId="{00000000-0000-0000-0000-000000000000}"/>
          </ac:spMkLst>
        </pc:spChg>
      </pc:sldChg>
      <pc:sldChg chg="addSp">
        <pc:chgData name="" userId="" providerId="" clId="Web-{7BC00138-870E-4503-8079-9A3C13088CBB}" dt="2019-06-19T03:28:06.026" v="114"/>
        <pc:sldMkLst>
          <pc:docMk/>
          <pc:sldMk cId="1858931163" sldId="520"/>
        </pc:sldMkLst>
        <pc:spChg chg="add">
          <ac:chgData name="" userId="" providerId="" clId="Web-{7BC00138-870E-4503-8079-9A3C13088CBB}" dt="2019-06-19T03:28:06.026" v="114"/>
          <ac:spMkLst>
            <pc:docMk/>
            <pc:sldMk cId="1858931163" sldId="520"/>
            <ac:spMk id="5" creationId="{7ED28C14-1A03-44F4-BF7B-CCFDC6181F52}"/>
          </ac:spMkLst>
        </pc:spChg>
      </pc:sldChg>
      <pc:sldChg chg="addSp">
        <pc:chgData name="" userId="" providerId="" clId="Web-{7BC00138-870E-4503-8079-9A3C13088CBB}" dt="2019-06-19T03:28:27.760" v="115"/>
        <pc:sldMkLst>
          <pc:docMk/>
          <pc:sldMk cId="1463959985" sldId="521"/>
        </pc:sldMkLst>
        <pc:spChg chg="add">
          <ac:chgData name="" userId="" providerId="" clId="Web-{7BC00138-870E-4503-8079-9A3C13088CBB}" dt="2019-06-19T03:28:27.760" v="115"/>
          <ac:spMkLst>
            <pc:docMk/>
            <pc:sldMk cId="1463959985" sldId="521"/>
            <ac:spMk id="4" creationId="{BCEF7760-E7A4-4CF8-AE1B-AC9FC39C05F7}"/>
          </ac:spMkLst>
        </pc:spChg>
      </pc:sldChg>
      <pc:sldChg chg="addSp modSp">
        <pc:chgData name="" userId="" providerId="" clId="Web-{7BC00138-870E-4503-8079-9A3C13088CBB}" dt="2019-06-19T03:29:33.605" v="133" actId="20577"/>
        <pc:sldMkLst>
          <pc:docMk/>
          <pc:sldMk cId="1055324216" sldId="522"/>
        </pc:sldMkLst>
        <pc:spChg chg="add mod">
          <ac:chgData name="" userId="" providerId="" clId="Web-{7BC00138-870E-4503-8079-9A3C13088CBB}" dt="2019-06-19T03:29:33.605" v="133" actId="20577"/>
          <ac:spMkLst>
            <pc:docMk/>
            <pc:sldMk cId="1055324216" sldId="522"/>
            <ac:spMk id="8" creationId="{AA5C908D-BE34-4342-B4AD-3EAC560508C3}"/>
          </ac:spMkLst>
        </pc:spChg>
        <pc:picChg chg="mod">
          <ac:chgData name="" userId="" providerId="" clId="Web-{7BC00138-870E-4503-8079-9A3C13088CBB}" dt="2019-06-19T03:28:32.620" v="116" actId="14100"/>
          <ac:picMkLst>
            <pc:docMk/>
            <pc:sldMk cId="1055324216" sldId="522"/>
            <ac:picMk id="4" creationId="{00000000-0000-0000-0000-000000000000}"/>
          </ac:picMkLst>
        </pc:picChg>
      </pc:sldChg>
      <pc:sldChg chg="addSp">
        <pc:chgData name="" userId="" providerId="" clId="Web-{7BC00138-870E-4503-8079-9A3C13088CBB}" dt="2019-06-19T03:30:19.136" v="140"/>
        <pc:sldMkLst>
          <pc:docMk/>
          <pc:sldMk cId="766657739" sldId="523"/>
        </pc:sldMkLst>
        <pc:spChg chg="add">
          <ac:chgData name="" userId="" providerId="" clId="Web-{7BC00138-870E-4503-8079-9A3C13088CBB}" dt="2019-06-19T03:30:19.136" v="140"/>
          <ac:spMkLst>
            <pc:docMk/>
            <pc:sldMk cId="766657739" sldId="523"/>
            <ac:spMk id="6" creationId="{ADFF5AD3-1F8F-4AA9-84DE-F16FD252ABCC}"/>
          </ac:spMkLst>
        </pc:spChg>
      </pc:sldChg>
      <pc:sldChg chg="addSp">
        <pc:chgData name="" userId="" providerId="" clId="Web-{7BC00138-870E-4503-8079-9A3C13088CBB}" dt="2019-06-19T03:46:00.157" v="264"/>
        <pc:sldMkLst>
          <pc:docMk/>
          <pc:sldMk cId="519467271" sldId="525"/>
        </pc:sldMkLst>
        <pc:spChg chg="add">
          <ac:chgData name="" userId="" providerId="" clId="Web-{7BC00138-870E-4503-8079-9A3C13088CBB}" dt="2019-06-19T03:46:00.157" v="264"/>
          <ac:spMkLst>
            <pc:docMk/>
            <pc:sldMk cId="519467271" sldId="525"/>
            <ac:spMk id="5" creationId="{36009037-F0F3-4E1B-9A4C-75A817BD9121}"/>
          </ac:spMkLst>
        </pc:spChg>
      </pc:sldChg>
      <pc:sldChg chg="addSp">
        <pc:chgData name="" userId="" providerId="" clId="Web-{7BC00138-870E-4503-8079-9A3C13088CBB}" dt="2019-06-19T03:49:16.440" v="318"/>
        <pc:sldMkLst>
          <pc:docMk/>
          <pc:sldMk cId="70946763" sldId="526"/>
        </pc:sldMkLst>
        <pc:spChg chg="add">
          <ac:chgData name="" userId="" providerId="" clId="Web-{7BC00138-870E-4503-8079-9A3C13088CBB}" dt="2019-06-19T03:49:16.440" v="318"/>
          <ac:spMkLst>
            <pc:docMk/>
            <pc:sldMk cId="70946763" sldId="526"/>
            <ac:spMk id="4" creationId="{3412BFC4-C526-4F6A-8F0F-39C34EC03D1A}"/>
          </ac:spMkLst>
        </pc:spChg>
      </pc:sldChg>
      <pc:sldChg chg="addSp modSp">
        <pc:chgData name="" userId="" providerId="" clId="Web-{7BC00138-870E-4503-8079-9A3C13088CBB}" dt="2019-06-19T03:51:00.800" v="338" actId="14100"/>
        <pc:sldMkLst>
          <pc:docMk/>
          <pc:sldMk cId="461092559" sldId="527"/>
        </pc:sldMkLst>
        <pc:spChg chg="add mod">
          <ac:chgData name="" userId="" providerId="" clId="Web-{7BC00138-870E-4503-8079-9A3C13088CBB}" dt="2019-06-19T03:51:00.800" v="338" actId="14100"/>
          <ac:spMkLst>
            <pc:docMk/>
            <pc:sldMk cId="461092559" sldId="527"/>
            <ac:spMk id="5" creationId="{3412BFC4-C526-4F6A-8F0F-39C34EC03D1A}"/>
          </ac:spMkLst>
        </pc:spChg>
        <pc:picChg chg="mod">
          <ac:chgData name="" userId="" providerId="" clId="Web-{7BC00138-870E-4503-8079-9A3C13088CBB}" dt="2019-06-19T03:49:23.190" v="321" actId="1076"/>
          <ac:picMkLst>
            <pc:docMk/>
            <pc:sldMk cId="461092559" sldId="527"/>
            <ac:picMk id="4" creationId="{00000000-0000-0000-0000-000000000000}"/>
          </ac:picMkLst>
        </pc:picChg>
      </pc:sldChg>
      <pc:sldChg chg="addSp">
        <pc:chgData name="" userId="" providerId="" clId="Web-{7BC00138-870E-4503-8079-9A3C13088CBB}" dt="2019-06-19T03:49:43.799" v="324"/>
        <pc:sldMkLst>
          <pc:docMk/>
          <pc:sldMk cId="1252747666" sldId="528"/>
        </pc:sldMkLst>
        <pc:spChg chg="add">
          <ac:chgData name="" userId="" providerId="" clId="Web-{7BC00138-870E-4503-8079-9A3C13088CBB}" dt="2019-06-19T03:49:43.799" v="324"/>
          <ac:spMkLst>
            <pc:docMk/>
            <pc:sldMk cId="1252747666" sldId="528"/>
            <ac:spMk id="4" creationId="{3412BFC4-C526-4F6A-8F0F-39C34EC03D1A}"/>
          </ac:spMkLst>
        </pc:spChg>
      </pc:sldChg>
      <pc:sldChg chg="addSp modSp">
        <pc:chgData name="" userId="" providerId="" clId="Web-{7BC00138-870E-4503-8079-9A3C13088CBB}" dt="2019-06-19T03:35:44.919" v="172" actId="20577"/>
        <pc:sldMkLst>
          <pc:docMk/>
          <pc:sldMk cId="1357325976" sldId="544"/>
        </pc:sldMkLst>
        <pc:spChg chg="add mod">
          <ac:chgData name="" userId="" providerId="" clId="Web-{7BC00138-870E-4503-8079-9A3C13088CBB}" dt="2019-06-19T03:35:44.919" v="172" actId="20577"/>
          <ac:spMkLst>
            <pc:docMk/>
            <pc:sldMk cId="1357325976" sldId="544"/>
            <ac:spMk id="4" creationId="{D53E6EE5-B263-4BBB-9A31-760E451E9C26}"/>
          </ac:spMkLst>
        </pc:spChg>
      </pc:sldChg>
      <pc:sldChg chg="addSp modSp">
        <pc:chgData name="" userId="" providerId="" clId="Web-{7BC00138-870E-4503-8079-9A3C13088CBB}" dt="2019-06-19T03:36:17.482" v="193" actId="20577"/>
        <pc:sldMkLst>
          <pc:docMk/>
          <pc:sldMk cId="903211832" sldId="546"/>
        </pc:sldMkLst>
        <pc:spChg chg="add mod">
          <ac:chgData name="" userId="" providerId="" clId="Web-{7BC00138-870E-4503-8079-9A3C13088CBB}" dt="2019-06-19T03:36:17.482" v="193" actId="20577"/>
          <ac:spMkLst>
            <pc:docMk/>
            <pc:sldMk cId="903211832" sldId="546"/>
            <ac:spMk id="7" creationId="{F097AC8A-8662-4BAE-B528-A95097B3A340}"/>
          </ac:spMkLst>
        </pc:spChg>
        <pc:picChg chg="mod">
          <ac:chgData name="" userId="" providerId="" clId="Web-{7BC00138-870E-4503-8079-9A3C13088CBB}" dt="2019-06-19T03:35:54.544" v="174" actId="14100"/>
          <ac:picMkLst>
            <pc:docMk/>
            <pc:sldMk cId="903211832" sldId="546"/>
            <ac:picMk id="4" creationId="{00000000-0000-0000-0000-000000000000}"/>
          </ac:picMkLst>
        </pc:picChg>
      </pc:sldChg>
      <pc:sldChg chg="addSp modSp">
        <pc:chgData name="" userId="" providerId="" clId="Web-{7BC00138-870E-4503-8079-9A3C13088CBB}" dt="2019-06-19T03:36:28.873" v="197"/>
        <pc:sldMkLst>
          <pc:docMk/>
          <pc:sldMk cId="613353411" sldId="547"/>
        </pc:sldMkLst>
        <pc:spChg chg="add">
          <ac:chgData name="" userId="" providerId="" clId="Web-{7BC00138-870E-4503-8079-9A3C13088CBB}" dt="2019-06-19T03:36:28.873" v="197"/>
          <ac:spMkLst>
            <pc:docMk/>
            <pc:sldMk cId="613353411" sldId="547"/>
            <ac:spMk id="6" creationId="{82FA19B3-4DC3-4EAE-B7E4-F21DC01F4523}"/>
          </ac:spMkLst>
        </pc:spChg>
        <pc:picChg chg="mod">
          <ac:chgData name="" userId="" providerId="" clId="Web-{7BC00138-870E-4503-8079-9A3C13088CBB}" dt="2019-06-19T03:36:28.716" v="196" actId="14100"/>
          <ac:picMkLst>
            <pc:docMk/>
            <pc:sldMk cId="613353411" sldId="547"/>
            <ac:picMk id="4" creationId="{00000000-0000-0000-0000-000000000000}"/>
          </ac:picMkLst>
        </pc:picChg>
      </pc:sldChg>
      <pc:sldChg chg="addSp">
        <pc:chgData name="" userId="" providerId="" clId="Web-{7BC00138-870E-4503-8079-9A3C13088CBB}" dt="2019-06-19T03:36:44.248" v="198"/>
        <pc:sldMkLst>
          <pc:docMk/>
          <pc:sldMk cId="402035299" sldId="549"/>
        </pc:sldMkLst>
        <pc:spChg chg="add">
          <ac:chgData name="" userId="" providerId="" clId="Web-{7BC00138-870E-4503-8079-9A3C13088CBB}" dt="2019-06-19T03:36:44.248" v="198"/>
          <ac:spMkLst>
            <pc:docMk/>
            <pc:sldMk cId="402035299" sldId="549"/>
            <ac:spMk id="6" creationId="{30A131FF-E415-47DB-8F08-9FA7ACAD3B97}"/>
          </ac:spMkLst>
        </pc:spChg>
      </pc:sldChg>
      <pc:sldChg chg="addSp">
        <pc:chgData name="" userId="" providerId="" clId="Web-{7BC00138-870E-4503-8079-9A3C13088CBB}" dt="2019-06-19T03:36:57.685" v="199"/>
        <pc:sldMkLst>
          <pc:docMk/>
          <pc:sldMk cId="1113903291" sldId="550"/>
        </pc:sldMkLst>
        <pc:spChg chg="add">
          <ac:chgData name="" userId="" providerId="" clId="Web-{7BC00138-870E-4503-8079-9A3C13088CBB}" dt="2019-06-19T03:36:57.685" v="199"/>
          <ac:spMkLst>
            <pc:docMk/>
            <pc:sldMk cId="1113903291" sldId="550"/>
            <ac:spMk id="5" creationId="{73FC4937-6FAD-46FC-B0A5-4A7A1FAF5FB7}"/>
          </ac:spMkLst>
        </pc:spChg>
      </pc:sldChg>
      <pc:sldChg chg="addSp modSp">
        <pc:chgData name="" userId="" providerId="" clId="Web-{7BC00138-870E-4503-8079-9A3C13088CBB}" dt="2019-06-19T03:37:10.326" v="201" actId="20577"/>
        <pc:sldMkLst>
          <pc:docMk/>
          <pc:sldMk cId="718108071" sldId="551"/>
        </pc:sldMkLst>
        <pc:spChg chg="add mod">
          <ac:chgData name="" userId="" providerId="" clId="Web-{7BC00138-870E-4503-8079-9A3C13088CBB}" dt="2019-06-19T03:37:10.326" v="201" actId="20577"/>
          <ac:spMkLst>
            <pc:docMk/>
            <pc:sldMk cId="718108071" sldId="551"/>
            <ac:spMk id="6" creationId="{FEEEFF12-23BE-405D-A227-093AC5FCE51D}"/>
          </ac:spMkLst>
        </pc:spChg>
      </pc:sldChg>
      <pc:sldChg chg="addSp modSp">
        <pc:chgData name="" userId="" providerId="" clId="Web-{7BC00138-870E-4503-8079-9A3C13088CBB}" dt="2019-06-19T03:37:19.139" v="207" actId="20577"/>
        <pc:sldMkLst>
          <pc:docMk/>
          <pc:sldMk cId="761942809" sldId="552"/>
        </pc:sldMkLst>
        <pc:spChg chg="add mod">
          <ac:chgData name="" userId="" providerId="" clId="Web-{7BC00138-870E-4503-8079-9A3C13088CBB}" dt="2019-06-19T03:37:19.139" v="207" actId="20577"/>
          <ac:spMkLst>
            <pc:docMk/>
            <pc:sldMk cId="761942809" sldId="552"/>
            <ac:spMk id="6" creationId="{196D55E6-04F4-449C-9598-A6EB41FBED05}"/>
          </ac:spMkLst>
        </pc:spChg>
      </pc:sldChg>
      <pc:sldChg chg="addSp">
        <pc:chgData name="" userId="" providerId="" clId="Web-{7BC00138-870E-4503-8079-9A3C13088CBB}" dt="2019-06-19T03:37:33.154" v="210"/>
        <pc:sldMkLst>
          <pc:docMk/>
          <pc:sldMk cId="17936741" sldId="554"/>
        </pc:sldMkLst>
        <pc:spChg chg="add">
          <ac:chgData name="" userId="" providerId="" clId="Web-{7BC00138-870E-4503-8079-9A3C13088CBB}" dt="2019-06-19T03:37:33.154" v="210"/>
          <ac:spMkLst>
            <pc:docMk/>
            <pc:sldMk cId="17936741" sldId="554"/>
            <ac:spMk id="5" creationId="{B539DEB9-9D82-40EB-B327-0B6EB9F8280A}"/>
          </ac:spMkLst>
        </pc:spChg>
      </pc:sldChg>
      <pc:sldChg chg="addSp modSp">
        <pc:chgData name="" userId="" providerId="" clId="Web-{7BC00138-870E-4503-8079-9A3C13088CBB}" dt="2019-06-19T03:38:07.030" v="213" actId="20577"/>
        <pc:sldMkLst>
          <pc:docMk/>
          <pc:sldMk cId="1119995193" sldId="556"/>
        </pc:sldMkLst>
        <pc:spChg chg="add mod">
          <ac:chgData name="" userId="" providerId="" clId="Web-{7BC00138-870E-4503-8079-9A3C13088CBB}" dt="2019-06-19T03:38:07.030" v="213" actId="20577"/>
          <ac:spMkLst>
            <pc:docMk/>
            <pc:sldMk cId="1119995193" sldId="556"/>
            <ac:spMk id="8" creationId="{C1B376AE-CAB2-4577-9878-F66895ECD835}"/>
          </ac:spMkLst>
        </pc:spChg>
        <pc:picChg chg="mod">
          <ac:chgData name="" userId="" providerId="" clId="Web-{7BC00138-870E-4503-8079-9A3C13088CBB}" dt="2019-06-19T03:37:59.920" v="211" actId="14100"/>
          <ac:picMkLst>
            <pc:docMk/>
            <pc:sldMk cId="1119995193" sldId="556"/>
            <ac:picMk id="5" creationId="{00000000-0000-0000-0000-000000000000}"/>
          </ac:picMkLst>
        </pc:picChg>
      </pc:sldChg>
      <pc:sldChg chg="addSp">
        <pc:chgData name="" userId="" providerId="" clId="Web-{7BC00138-870E-4503-8079-9A3C13088CBB}" dt="2019-06-19T03:38:27.608" v="222"/>
        <pc:sldMkLst>
          <pc:docMk/>
          <pc:sldMk cId="1893240012" sldId="557"/>
        </pc:sldMkLst>
        <pc:spChg chg="add">
          <ac:chgData name="" userId="" providerId="" clId="Web-{7BC00138-870E-4503-8079-9A3C13088CBB}" dt="2019-06-19T03:38:27.608" v="222"/>
          <ac:spMkLst>
            <pc:docMk/>
            <pc:sldMk cId="1893240012" sldId="557"/>
            <ac:spMk id="5" creationId="{679AB67F-60D8-45C1-A9DE-E2E5CE7563FC}"/>
          </ac:spMkLst>
        </pc:spChg>
      </pc:sldChg>
      <pc:sldChg chg="addSp modSp">
        <pc:chgData name="" userId="" providerId="" clId="Web-{7BC00138-870E-4503-8079-9A3C13088CBB}" dt="2019-06-19T03:38:15.702" v="219" actId="20577"/>
        <pc:sldMkLst>
          <pc:docMk/>
          <pc:sldMk cId="1206343838" sldId="558"/>
        </pc:sldMkLst>
        <pc:spChg chg="add mod">
          <ac:chgData name="" userId="" providerId="" clId="Web-{7BC00138-870E-4503-8079-9A3C13088CBB}" dt="2019-06-19T03:38:15.702" v="219" actId="20577"/>
          <ac:spMkLst>
            <pc:docMk/>
            <pc:sldMk cId="1206343838" sldId="558"/>
            <ac:spMk id="6" creationId="{8761CE08-C505-4C44-9F53-339FDCB734E0}"/>
          </ac:spMkLst>
        </pc:spChg>
      </pc:sldChg>
      <pc:sldChg chg="addSp modSp">
        <pc:chgData name="" userId="" providerId="" clId="Web-{7BC00138-870E-4503-8079-9A3C13088CBB}" dt="2019-06-19T03:38:38.358" v="224"/>
        <pc:sldMkLst>
          <pc:docMk/>
          <pc:sldMk cId="65511759" sldId="559"/>
        </pc:sldMkLst>
        <pc:spChg chg="add">
          <ac:chgData name="" userId="" providerId="" clId="Web-{7BC00138-870E-4503-8079-9A3C13088CBB}" dt="2019-06-19T03:38:38.358" v="224"/>
          <ac:spMkLst>
            <pc:docMk/>
            <pc:sldMk cId="65511759" sldId="559"/>
            <ac:spMk id="8" creationId="{98F6AD25-6CCE-4ECF-841D-970DF942C400}"/>
          </ac:spMkLst>
        </pc:spChg>
        <pc:picChg chg="mod">
          <ac:chgData name="" userId="" providerId="" clId="Web-{7BC00138-870E-4503-8079-9A3C13088CBB}" dt="2019-06-19T03:38:33.889" v="223" actId="14100"/>
          <ac:picMkLst>
            <pc:docMk/>
            <pc:sldMk cId="65511759" sldId="559"/>
            <ac:picMk id="4" creationId="{00000000-0000-0000-0000-000000000000}"/>
          </ac:picMkLst>
        </pc:picChg>
      </pc:sldChg>
      <pc:sldChg chg="addSp">
        <pc:chgData name="" userId="" providerId="" clId="Web-{7BC00138-870E-4503-8079-9A3C13088CBB}" dt="2019-06-19T03:38:41.874" v="225"/>
        <pc:sldMkLst>
          <pc:docMk/>
          <pc:sldMk cId="718351273" sldId="560"/>
        </pc:sldMkLst>
        <pc:spChg chg="add">
          <ac:chgData name="" userId="" providerId="" clId="Web-{7BC00138-870E-4503-8079-9A3C13088CBB}" dt="2019-06-19T03:38:41.874" v="225"/>
          <ac:spMkLst>
            <pc:docMk/>
            <pc:sldMk cId="718351273" sldId="560"/>
            <ac:spMk id="6" creationId="{B2C256A7-08B2-4755-9FF1-6025DF6F6D17}"/>
          </ac:spMkLst>
        </pc:spChg>
      </pc:sldChg>
      <pc:sldChg chg="addSp">
        <pc:chgData name="" userId="" providerId="" clId="Web-{7BC00138-870E-4503-8079-9A3C13088CBB}" dt="2019-06-19T03:39:06.514" v="226"/>
        <pc:sldMkLst>
          <pc:docMk/>
          <pc:sldMk cId="964579078" sldId="561"/>
        </pc:sldMkLst>
        <pc:spChg chg="add">
          <ac:chgData name="" userId="" providerId="" clId="Web-{7BC00138-870E-4503-8079-9A3C13088CBB}" dt="2019-06-19T03:39:06.514" v="226"/>
          <ac:spMkLst>
            <pc:docMk/>
            <pc:sldMk cId="964579078" sldId="561"/>
            <ac:spMk id="6" creationId="{88803B4E-072C-4639-B7D0-44D833BC4351}"/>
          </ac:spMkLst>
        </pc:spChg>
      </pc:sldChg>
      <pc:sldChg chg="addSp">
        <pc:chgData name="" userId="" providerId="" clId="Web-{7BC00138-870E-4503-8079-9A3C13088CBB}" dt="2019-06-19T03:39:08.967" v="227"/>
        <pc:sldMkLst>
          <pc:docMk/>
          <pc:sldMk cId="1666484745" sldId="562"/>
        </pc:sldMkLst>
        <pc:spChg chg="add">
          <ac:chgData name="" userId="" providerId="" clId="Web-{7BC00138-870E-4503-8079-9A3C13088CBB}" dt="2019-06-19T03:39:08.967" v="227"/>
          <ac:spMkLst>
            <pc:docMk/>
            <pc:sldMk cId="1666484745" sldId="562"/>
            <ac:spMk id="6" creationId="{0C1F52A6-505E-40B1-8610-7673A01F8AA8}"/>
          </ac:spMkLst>
        </pc:spChg>
      </pc:sldChg>
      <pc:sldChg chg="addSp">
        <pc:chgData name="" userId="" providerId="" clId="Web-{7BC00138-870E-4503-8079-9A3C13088CBB}" dt="2019-06-19T03:39:18.546" v="228"/>
        <pc:sldMkLst>
          <pc:docMk/>
          <pc:sldMk cId="1017668131" sldId="563"/>
        </pc:sldMkLst>
        <pc:spChg chg="add">
          <ac:chgData name="" userId="" providerId="" clId="Web-{7BC00138-870E-4503-8079-9A3C13088CBB}" dt="2019-06-19T03:39:18.546" v="228"/>
          <ac:spMkLst>
            <pc:docMk/>
            <pc:sldMk cId="1017668131" sldId="563"/>
            <ac:spMk id="5" creationId="{08CD3CDA-236F-4E22-916C-2A762A8B4A46}"/>
          </ac:spMkLst>
        </pc:spChg>
      </pc:sldChg>
      <pc:sldChg chg="addSp delSp">
        <pc:chgData name="" userId="" providerId="" clId="Web-{7BC00138-870E-4503-8079-9A3C13088CBB}" dt="2019-06-19T03:39:56.593" v="231"/>
        <pc:sldMkLst>
          <pc:docMk/>
          <pc:sldMk cId="741488164" sldId="565"/>
        </pc:sldMkLst>
        <pc:spChg chg="add">
          <ac:chgData name="" userId="" providerId="" clId="Web-{7BC00138-870E-4503-8079-9A3C13088CBB}" dt="2019-06-19T03:39:50.874" v="229"/>
          <ac:spMkLst>
            <pc:docMk/>
            <pc:sldMk cId="741488164" sldId="565"/>
            <ac:spMk id="7" creationId="{049E06B4-30C6-427B-9C3B-1C5ABA5E1CA3}"/>
          </ac:spMkLst>
        </pc:spChg>
        <pc:spChg chg="add del">
          <ac:chgData name="" userId="" providerId="" clId="Web-{7BC00138-870E-4503-8079-9A3C13088CBB}" dt="2019-06-19T03:39:56.593" v="231"/>
          <ac:spMkLst>
            <pc:docMk/>
            <pc:sldMk cId="741488164" sldId="565"/>
            <ac:spMk id="9" creationId="{FD38A83B-CBCD-44D1-A688-A9407D6E8F6D}"/>
          </ac:spMkLst>
        </pc:spChg>
      </pc:sldChg>
      <pc:sldChg chg="addSp modSp">
        <pc:chgData name="" userId="" providerId="" clId="Web-{7BC00138-870E-4503-8079-9A3C13088CBB}" dt="2019-06-19T03:41:12.937" v="233" actId="1076"/>
        <pc:sldMkLst>
          <pc:docMk/>
          <pc:sldMk cId="1059357088" sldId="566"/>
        </pc:sldMkLst>
        <pc:spChg chg="add mod">
          <ac:chgData name="" userId="" providerId="" clId="Web-{7BC00138-870E-4503-8079-9A3C13088CBB}" dt="2019-06-19T03:41:12.937" v="233" actId="1076"/>
          <ac:spMkLst>
            <pc:docMk/>
            <pc:sldMk cId="1059357088" sldId="566"/>
            <ac:spMk id="6" creationId="{B884055A-DD6B-4CA1-8B38-98E257FCD627}"/>
          </ac:spMkLst>
        </pc:spChg>
      </pc:sldChg>
      <pc:sldChg chg="addSp modSp">
        <pc:chgData name="" userId="" providerId="" clId="Web-{7BC00138-870E-4503-8079-9A3C13088CBB}" dt="2019-06-19T03:42:38.203" v="236" actId="1076"/>
        <pc:sldMkLst>
          <pc:docMk/>
          <pc:sldMk cId="1995404172" sldId="567"/>
        </pc:sldMkLst>
        <pc:spChg chg="add mod">
          <ac:chgData name="" userId="" providerId="" clId="Web-{7BC00138-870E-4503-8079-9A3C13088CBB}" dt="2019-06-19T03:42:38.203" v="236" actId="1076"/>
          <ac:spMkLst>
            <pc:docMk/>
            <pc:sldMk cId="1995404172" sldId="567"/>
            <ac:spMk id="6" creationId="{D90E07A3-7192-4479-9550-DC855FE8ACBB}"/>
          </ac:spMkLst>
        </pc:spChg>
      </pc:sldChg>
      <pc:sldChg chg="add">
        <pc:chgData name="" userId="" providerId="" clId="Web-{7BC00138-870E-4503-8079-9A3C13088CBB}" dt="2019-06-19T03:52:26.550" v="347"/>
        <pc:sldMkLst>
          <pc:docMk/>
          <pc:sldMk cId="3284388826" sldId="568"/>
        </pc:sldMkLst>
      </pc:sldChg>
      <pc:sldChg chg="add">
        <pc:chgData name="" userId="" providerId="" clId="Web-{7BC00138-870E-4503-8079-9A3C13088CBB}" dt="2019-06-19T03:52:26.597" v="348"/>
        <pc:sldMkLst>
          <pc:docMk/>
          <pc:sldMk cId="2471899025" sldId="569"/>
        </pc:sldMkLst>
      </pc:sldChg>
      <pc:sldChg chg="add">
        <pc:chgData name="" userId="" providerId="" clId="Web-{7BC00138-870E-4503-8079-9A3C13088CBB}" dt="2019-06-19T03:52:26.691" v="349"/>
        <pc:sldMkLst>
          <pc:docMk/>
          <pc:sldMk cId="3318068527" sldId="570"/>
        </pc:sldMkLst>
      </pc:sldChg>
      <pc:sldChg chg="add del">
        <pc:chgData name="" userId="" providerId="" clId="Web-{7BC00138-870E-4503-8079-9A3C13088CBB}" dt="2019-06-19T03:52:31.582" v="351"/>
        <pc:sldMkLst>
          <pc:docMk/>
          <pc:sldMk cId="2092226098" sldId="5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41C98-568E-2F4C-B823-88B8AF57AAA9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3ED2A-5796-764F-AE55-2284182E808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2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7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6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91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303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8758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00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189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37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64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662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5461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79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4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87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69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628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4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837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35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7920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904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33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194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88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66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92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17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79979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37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841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951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1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727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6308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090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3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812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225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03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96490A-DFCC-834D-95CB-B196D635B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725" y="-9543"/>
            <a:ext cx="9216000" cy="69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24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424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666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8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01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336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96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373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495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51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997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204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38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7912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2020/12/21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378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5988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510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606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488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4638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8673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676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778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833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226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6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0382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72862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473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527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799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65115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12/21/20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81342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286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05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29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6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zh-TW"/>
              <a:t>Click icon to add picture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1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8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6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69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0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58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12/21/20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7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 Regular" panose="020B0500000000000000" pitchFamily="34" charset="-128"/>
          <a:ea typeface="Noto Sans CJK TC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/>
              <a:t>Supervised4</a:t>
            </a:r>
            <a:br>
              <a:rPr lang="en-US" sz="4000" dirty="0"/>
            </a:br>
            <a:r>
              <a:rPr lang="en-US" altLang="zh-TW" sz="4000" dirty="0"/>
              <a:t> Generalized Additive Models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sz="36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資料科學</a:t>
            </a:r>
            <a:r>
              <a:rPr lang="en-US" altLang="zh-TW" sz="3600" dirty="0">
                <a:ea typeface="新細明體"/>
              </a:rPr>
              <a:t> Data Science</a:t>
            </a:r>
            <a:endParaRPr lang="en-US" altLang="zh-TW" sz="3600" dirty="0">
              <a:ea typeface="新細明體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altLang="zh-TW" sz="36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張家銘</a:t>
            </a:r>
            <a:r>
              <a:rPr lang="en-US" altLang="zh-TW" sz="3600" dirty="0">
                <a:ea typeface="新細明體"/>
              </a:rPr>
              <a:t> Jia-Ming Chang</a:t>
            </a:r>
            <a:endParaRPr lang="en-US" altLang="zh-TW" sz="3600" dirty="0">
              <a:ea typeface="新細明體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altLang="zh-TW" sz="36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政治大學資訊科學系</a:t>
            </a:r>
            <a:r>
              <a:rPr lang="en-US" altLang="zh-TW" sz="3600" dirty="0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Calibri"/>
              </a:rPr>
              <a:t>/NCCU.CS</a:t>
            </a:r>
            <a:endParaRPr lang="en-US" altLang="zh-TW" sz="3600" dirty="0"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</a:t>
            </a:r>
            <a:r>
              <a:rPr lang="zh-TW" altLang="en-US" sz="1200" dirty="0">
                <a:solidFill>
                  <a:schemeClr val="bg1"/>
                </a:solidFill>
              </a:rPr>
              <a:t>,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0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vs. Separate simple linear regression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75" y="1827581"/>
            <a:ext cx="6264000" cy="1539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6217" y="4687006"/>
            <a:ext cx="6264000" cy="9494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52353" y="3019647"/>
            <a:ext cx="6007396" cy="244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7195" y="5299645"/>
            <a:ext cx="6007396" cy="244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3643" y="5739813"/>
            <a:ext cx="7612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slope term represents the average effect of a $1000 increase in newspaper advertising, </a:t>
            </a:r>
            <a:r>
              <a:rPr lang="en-US" dirty="0">
                <a:solidFill>
                  <a:schemeClr val="accent1"/>
                </a:solidFill>
                <a:latin typeface="Helvetica" charset="0"/>
              </a:rPr>
              <a:t>ignoring</a:t>
            </a:r>
            <a:r>
              <a:rPr lang="en-US" dirty="0">
                <a:latin typeface="Helvetica" charset="0"/>
              </a:rPr>
              <a:t> other predictors such as TV  and radio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1146" y="3415169"/>
            <a:ext cx="7580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the coefficient for newspaper represents the average </a:t>
            </a:r>
            <a:r>
              <a:rPr lang="en-US">
                <a:latin typeface="Helvetica" charset="0"/>
              </a:rPr>
              <a:t>effect of increasing </a:t>
            </a:r>
            <a:r>
              <a:rPr lang="en-US" dirty="0">
                <a:latin typeface="Helvetica" charset="0"/>
              </a:rPr>
              <a:t>newspaper spending by $1000 while </a:t>
            </a:r>
            <a:r>
              <a:rPr lang="en-US" dirty="0">
                <a:solidFill>
                  <a:schemeClr val="accent1"/>
                </a:solidFill>
                <a:latin typeface="Helvetica" charset="0"/>
              </a:rPr>
              <a:t>holding </a:t>
            </a:r>
            <a:r>
              <a:rPr lang="en-US">
                <a:solidFill>
                  <a:schemeClr val="accent1"/>
                </a:solidFill>
                <a:latin typeface="Helvetica" charset="0"/>
              </a:rPr>
              <a:t>TV and radio</a:t>
            </a:r>
            <a:r>
              <a:rPr lang="en-US" dirty="0">
                <a:solidFill>
                  <a:schemeClr val="accent1"/>
                </a:solidFill>
                <a:latin typeface="Helvetica" charset="0"/>
              </a:rPr>
              <a:t> fixed</a:t>
            </a:r>
            <a:r>
              <a:rPr lang="en-US" dirty="0">
                <a:latin typeface="Helvetica" charset="0"/>
              </a:rPr>
              <a:t>.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6E9CA-31AF-4BE2-9413-BE946E3F07A3}"/>
              </a:ext>
            </a:extLst>
          </p:cNvPr>
          <p:cNvSpPr txBox="1"/>
          <p:nvPr/>
        </p:nvSpPr>
        <p:spPr>
          <a:xfrm>
            <a:off x="1254870" y="6580762"/>
            <a:ext cx="83122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25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 </a:t>
            </a:r>
            <a:r>
              <a:rPr lang="en-US" baseline="30000" dirty="0"/>
              <a:t>2</a:t>
            </a:r>
            <a:r>
              <a:rPr lang="en-US" dirty="0"/>
              <a:t> discussion on Sales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 </a:t>
            </a:r>
            <a:r>
              <a:rPr lang="en-US" baseline="30000" dirty="0"/>
              <a:t>2 </a:t>
            </a:r>
            <a:r>
              <a:rPr lang="en-US" dirty="0"/>
              <a:t>= 0.61</a:t>
            </a:r>
          </a:p>
          <a:p>
            <a:pPr lvl="1"/>
            <a:r>
              <a:rPr lang="en-US" dirty="0"/>
              <a:t>only TV as a predictor</a:t>
            </a:r>
            <a:endParaRPr lang="en-US" i="1" dirty="0"/>
          </a:p>
          <a:p>
            <a:r>
              <a:rPr lang="en-US" i="1" dirty="0"/>
              <a:t>R </a:t>
            </a:r>
            <a:r>
              <a:rPr lang="en-US" baseline="30000" dirty="0"/>
              <a:t>2</a:t>
            </a:r>
            <a:r>
              <a:rPr lang="en-US" dirty="0"/>
              <a:t> = 0. 89719</a:t>
            </a:r>
          </a:p>
          <a:p>
            <a:pPr lvl="1"/>
            <a:r>
              <a:rPr lang="en-US" dirty="0"/>
              <a:t>the model: TV + radio to predict sales</a:t>
            </a:r>
          </a:p>
          <a:p>
            <a:r>
              <a:rPr lang="en-US" i="1" dirty="0"/>
              <a:t>R </a:t>
            </a:r>
            <a:r>
              <a:rPr lang="en-US" baseline="30000" dirty="0"/>
              <a:t>2</a:t>
            </a:r>
            <a:r>
              <a:rPr lang="en-US" dirty="0"/>
              <a:t> = 0. 8972</a:t>
            </a:r>
          </a:p>
          <a:p>
            <a:pPr lvl="1"/>
            <a:r>
              <a:rPr lang="en-US" dirty="0"/>
              <a:t>TV + radio + newspaper to predict sales</a:t>
            </a:r>
          </a:p>
          <a:p>
            <a:pPr lvl="1"/>
            <a:r>
              <a:rPr lang="en-US" dirty="0"/>
              <a:t>tiny increase in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=&gt; newspaper can be dropped from the model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28C14-1A03-44F4-BF7B-CCFDC6181F52}"/>
              </a:ext>
            </a:extLst>
          </p:cNvPr>
          <p:cNvSpPr txBox="1"/>
          <p:nvPr/>
        </p:nvSpPr>
        <p:spPr>
          <a:xfrm>
            <a:off x="1254870" y="6580761"/>
            <a:ext cx="83122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93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F-statistic @ Sales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F-statistic is 570. Since this is far larger than 1 </a:t>
            </a:r>
          </a:p>
          <a:p>
            <a:r>
              <a:rPr lang="en-US" dirty="0"/>
              <a:t>=&gt; against the null hypothesis H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r>
              <a:rPr lang="en-US" dirty="0"/>
              <a:t>=&gt; at least one of the advertising media must be related to sales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960854"/>
            <a:ext cx="6070600" cy="213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EF7760-E7A4-4CF8-AE1B-AC9FC39C05F7}"/>
              </a:ext>
            </a:extLst>
          </p:cNvPr>
          <p:cNvSpPr txBox="1"/>
          <p:nvPr/>
        </p:nvSpPr>
        <p:spPr>
          <a:xfrm>
            <a:off x="1254870" y="6580761"/>
            <a:ext cx="83122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95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Non-constant Variance of Error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6"/>
                <a:ext cx="7886700" cy="120465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the</a:t>
                </a:r>
                <a:r>
                  <a:rPr lang="zh-TW" altLang="en-US" dirty="0"/>
                  <a:t> </a:t>
                </a:r>
                <a:r>
                  <a:rPr lang="en-US" dirty="0"/>
                  <a:t>error terms have a constant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non-constant variances in the errors</a:t>
                </a:r>
              </a:p>
              <a:p>
                <a:pPr lvl="1"/>
                <a:r>
                  <a:rPr lang="en-US" dirty="0"/>
                  <a:t>a funnel shape  in the residual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6"/>
                <a:ext cx="7886700" cy="1204654"/>
              </a:xfrm>
              <a:blipFill>
                <a:blip r:embed="rId2"/>
                <a:stretch>
                  <a:fillRect l="-482" t="-7368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83" y="3030279"/>
            <a:ext cx="7325834" cy="34237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8781" y="2923953"/>
            <a:ext cx="1158949" cy="37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71351" y="2945218"/>
                <a:ext cx="1102160" cy="278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or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351" y="2945218"/>
                <a:ext cx="1102160" cy="278089"/>
              </a:xfrm>
              <a:prstGeom prst="rect">
                <a:avLst/>
              </a:prstGeom>
              <a:blipFill rotWithShape="0">
                <a:blip r:embed="rId4"/>
                <a:stretch>
                  <a:fillRect l="-7182" t="-143478" r="-4420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A5C908D-BE34-4342-B4AD-3EAC560508C3}"/>
              </a:ext>
            </a:extLst>
          </p:cNvPr>
          <p:cNvSpPr txBox="1"/>
          <p:nvPr/>
        </p:nvSpPr>
        <p:spPr>
          <a:xfrm>
            <a:off x="488818" y="6544282"/>
            <a:ext cx="89445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3.11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32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Logistic (or logit)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mr-IN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sz="3600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𝑝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3600" dirty="0"/>
                  <a:t> be </a:t>
                </a:r>
                <a:r>
                  <a:rPr lang="en-US" altLang="zh-TW" sz="3600" dirty="0"/>
                  <a:t>a linear function of </a:t>
                </a:r>
                <a:r>
                  <a:rPr lang="en-US" altLang="zh-TW" sz="3600" i="1" dirty="0"/>
                  <a:t>x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3600" dirty="0"/>
                  <a:t>logistic regression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mr-IN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charset="0"/>
                              </a:rPr>
                              <m:t>1−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sz="3200" b="0" i="0" smtClean="0"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x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sz="32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3200" dirty="0"/>
                  <a:t>Solving for </a:t>
                </a:r>
                <a:r>
                  <a:rPr lang="en-US" sz="3200" i="1" dirty="0"/>
                  <a:t>p</a:t>
                </a:r>
                <a:r>
                  <a:rPr lang="en-US" sz="3200" dirty="0"/>
                  <a:t>, this gives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</m:sSup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sup>
                            </m:sSup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sup>
                        </m:sSup>
                      </m:den>
                    </m:f>
                    <m:r>
                      <a:rPr lang="en-US" sz="2800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b="0" i="1" smtClean="0">
                                        <a:latin typeface="Cambria Math" charset="0"/>
                                      </a:rPr>
                                      <m:t>−(</m:t>
                                    </m:r>
                                    <m:r>
                                      <a:rPr lang="en-US" altLang="zh-TW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altLang="zh-TW" sz="2800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altLang="zh-TW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8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  <m:sup>
                            <m:r>
                              <m:rPr>
                                <m:nor/>
                              </m:rPr>
                              <a:rPr lang="en-US" altLang="zh-TW" sz="2800" dirty="0"/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4353128" y="6581001"/>
            <a:ext cx="471186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Credit by http://www.stat.cmu.edu/~cshalizi/uADA/12/lectures/ch12.pdf</a:t>
            </a:r>
            <a:endParaRPr lang="en-US" sz="12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377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−10.6513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0.0055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 a balance of $1,000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1000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1000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= 0.00576 &lt; 1%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 balance of $2,000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000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−10.6513+0.0055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000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= 0.586 = 58.6%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19126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16893"/>
            <a:ext cx="8230488" cy="1295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FF5AD3-1F8F-4AA9-84DE-F16FD252ABCC}"/>
              </a:ext>
            </a:extLst>
          </p:cNvPr>
          <p:cNvSpPr txBox="1"/>
          <p:nvPr/>
        </p:nvSpPr>
        <p:spPr>
          <a:xfrm>
            <a:off x="1254870" y="6580761"/>
            <a:ext cx="831228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665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26" y="2287878"/>
            <a:ext cx="7417347" cy="41262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/>
              <a:t>Characterizing coefficients</a:t>
            </a:r>
            <a:endParaRPr kumimoji="1"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9864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The Summary Coefficients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6EBD5-7C76-4091-A3B9-37FE3CAA8AAA}"/>
              </a:ext>
            </a:extLst>
          </p:cNvPr>
          <p:cNvSpPr txBox="1"/>
          <p:nvPr/>
        </p:nvSpPr>
        <p:spPr>
          <a:xfrm>
            <a:off x="5462080" y="6580761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32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null deviance VS residual deviance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Calculating the significance of the observed fit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delDev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null.dev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resid.dev</a:t>
            </a:r>
            <a:endParaRPr lang="en-US" altLang="zh-TW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deldf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df.null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df.model</a:t>
            </a:r>
            <a:endParaRPr lang="en-US" altLang="zh-TW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pchisq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delDev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deldf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lower.tail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=F)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 </a:t>
            </a:r>
            <a:r>
              <a:rPr lang="en-US" altLang="zh-TW" i="1" dirty="0"/>
              <a:t>p</a:t>
            </a:r>
            <a:r>
              <a:rPr lang="en-US" altLang="zh-TW" dirty="0"/>
              <a:t>-value?</a:t>
            </a:r>
          </a:p>
          <a:p>
            <a:pPr lvl="2">
              <a:lnSpc>
                <a:spcPct val="150000"/>
              </a:lnSpc>
            </a:pPr>
            <a:r>
              <a:rPr lang="en-US" altLang="zh-TW" dirty="0"/>
              <a:t>it’s extremely unlikely that we could’ve seen this much reduction in deviance by chance.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54DC5-5AF5-4582-A349-7DAD4DCE34AD}"/>
              </a:ext>
            </a:extLst>
          </p:cNvPr>
          <p:cNvSpPr txBox="1"/>
          <p:nvPr/>
        </p:nvSpPr>
        <p:spPr>
          <a:xfrm>
            <a:off x="5462079" y="6580760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1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i="1" dirty="0"/>
              <a:t>P</a:t>
            </a:r>
            <a:r>
              <a:rPr kumimoji="1" lang="en-US" altLang="zh-TW" dirty="0"/>
              <a:t>-value &amp; t</a:t>
            </a:r>
            <a:r>
              <a:rPr lang="en-US" altLang="zh-TW" dirty="0"/>
              <a:t>he pseudo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good </a:t>
            </a:r>
            <a:r>
              <a:rPr lang="en-US" altLang="zh-TW" i="1" dirty="0"/>
              <a:t>p</a:t>
            </a:r>
            <a:r>
              <a:rPr lang="en-US" altLang="zh-TW" dirty="0"/>
              <a:t>-value but the poor pseudo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good </a:t>
            </a:r>
            <a:r>
              <a:rPr lang="en-US" altLang="zh-TW" i="1" dirty="0"/>
              <a:t>p</a:t>
            </a:r>
            <a:r>
              <a:rPr lang="en-US" altLang="zh-TW" dirty="0"/>
              <a:t>-value</a:t>
            </a:r>
          </a:p>
          <a:p>
            <a:pPr lvl="2">
              <a:lnSpc>
                <a:spcPct val="100000"/>
              </a:lnSpc>
            </a:pPr>
            <a:r>
              <a:rPr lang="en-US" altLang="zh-TW" dirty="0"/>
              <a:t>the model is legitimate,  it gives us more information than the average rate of at-risk births does alone.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poor pseudo R-squared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ea typeface="新細明體"/>
              </a:rPr>
              <a:t>the model isn’t giving us enough information to predict at-risk births with high reliability.</a:t>
            </a:r>
            <a:endParaRPr lang="en-US" altLang="zh-TW" dirty="0">
              <a:ea typeface="新細明體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A728C-B54E-41FD-86F0-23C9C29B80F4}"/>
              </a:ext>
            </a:extLst>
          </p:cNvPr>
          <p:cNvSpPr txBox="1"/>
          <p:nvPr/>
        </p:nvSpPr>
        <p:spPr>
          <a:xfrm>
            <a:off x="5462079" y="6580760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071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i="1" dirty="0"/>
              <a:t>P</a:t>
            </a:r>
            <a:r>
              <a:rPr kumimoji="1" lang="en-US" altLang="zh-TW" dirty="0"/>
              <a:t>-value &amp; t</a:t>
            </a:r>
            <a:r>
              <a:rPr lang="en-US" altLang="zh-TW" dirty="0"/>
              <a:t>he pseudo </a:t>
            </a:r>
            <a:r>
              <a:rPr lang="en-US" altLang="zh-TW" i="1" dirty="0"/>
              <a:t>R</a:t>
            </a:r>
            <a:r>
              <a:rPr lang="en-US" altLang="zh-TW" dirty="0"/>
              <a:t>-squared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A bad </a:t>
            </a:r>
            <a:r>
              <a:rPr kumimoji="1" lang="en-US" altLang="zh-TW" i="1" dirty="0"/>
              <a:t>p</a:t>
            </a:r>
            <a:r>
              <a:rPr kumimoji="1" lang="en-US" altLang="zh-TW" dirty="0"/>
              <a:t>-</a:t>
            </a:r>
            <a:r>
              <a:rPr kumimoji="1" lang="en-US" altLang="zh-TW" dirty="0" err="1"/>
              <a:t>vlaue</a:t>
            </a:r>
            <a:r>
              <a:rPr kumimoji="1" lang="en-US" altLang="zh-TW" dirty="0"/>
              <a:t> but a </a:t>
            </a:r>
            <a:r>
              <a:rPr lang="en-US" altLang="zh-TW" dirty="0"/>
              <a:t>good pseudo </a:t>
            </a:r>
            <a:r>
              <a:rPr lang="en-US" altLang="zh-TW" i="1" dirty="0"/>
              <a:t>R</a:t>
            </a:r>
            <a:r>
              <a:rPr lang="en-US" altLang="zh-TW" dirty="0"/>
              <a:t>-squared (on the training data)</a:t>
            </a:r>
          </a:p>
          <a:p>
            <a:pPr lvl="1"/>
            <a:r>
              <a:rPr lang="en-US" altLang="zh-TW" dirty="0"/>
              <a:t>an indication of </a:t>
            </a:r>
            <a:r>
              <a:rPr lang="en-US" altLang="zh-TW" dirty="0" err="1"/>
              <a:t>overfit</a:t>
            </a:r>
            <a:endParaRPr lang="en-US" altLang="zh-TW" dirty="0"/>
          </a:p>
          <a:p>
            <a:r>
              <a:rPr lang="en-US" altLang="zh-TW" dirty="0"/>
              <a:t>it’s a good idea to check both</a:t>
            </a:r>
          </a:p>
          <a:p>
            <a:r>
              <a:rPr lang="en-US" altLang="zh-TW" dirty="0"/>
              <a:t>check the pseudo </a:t>
            </a:r>
            <a:r>
              <a:rPr lang="en-US" altLang="zh-TW" i="1" dirty="0"/>
              <a:t>R</a:t>
            </a:r>
            <a:r>
              <a:rPr lang="en-US" altLang="zh-TW" dirty="0"/>
              <a:t>-squared of the model on both training and test data.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26E4C-C2D3-4B09-963F-351AE2668B34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82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5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Key takeaways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Functional models allow you to better explore how </a:t>
            </a:r>
            <a:r>
              <a:rPr lang="en-US" altLang="zh-TW" dirty="0">
                <a:solidFill>
                  <a:schemeClr val="accent1"/>
                </a:solidFill>
              </a:rPr>
              <a:t>changes in inputs affect predictions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Linear regression is a good first technique for modeling </a:t>
            </a:r>
            <a:r>
              <a:rPr lang="en-US" altLang="zh-TW" dirty="0">
                <a:solidFill>
                  <a:schemeClr val="accent1"/>
                </a:solidFill>
              </a:rPr>
              <a:t>quantities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Logistic regression is good first technique for modeling </a:t>
            </a:r>
            <a:r>
              <a:rPr lang="en-US" altLang="zh-TW" dirty="0">
                <a:solidFill>
                  <a:schemeClr val="accent1"/>
                </a:solidFill>
              </a:rPr>
              <a:t>probabilities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Models with simple forms come with very powerful summaries and diagnostics.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9EAB8-0F08-4086-BB66-5C104E4ECD72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089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27389"/>
            <a:ext cx="5660571" cy="1228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 err="1">
                <a:latin typeface="+mn-lt"/>
              </a:rPr>
              <a:t>Chp</a:t>
            </a:r>
            <a:r>
              <a:rPr lang="en-US" altLang="zh-TW" sz="2800" dirty="0">
                <a:latin typeface="+mn-lt"/>
              </a:rPr>
              <a:t>. 9: Exploring advanced methods</a:t>
            </a:r>
          </a:p>
        </p:txBody>
      </p:sp>
      <p:pic>
        <p:nvPicPr>
          <p:cNvPr id="4" name="Picture 5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9221" y="1690689"/>
            <a:ext cx="2308185" cy="2893043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2628505" y="5395152"/>
            <a:ext cx="5733378" cy="85737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Chp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7. Moving Beyond Linearity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372522"/>
            <a:ext cx="185341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8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Weaknesses of the basic approaches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31681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Training variance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Reducing training variance with </a:t>
            </a:r>
            <a:r>
              <a:rPr lang="en-US" altLang="zh-TW" u="sng" dirty="0">
                <a:solidFill>
                  <a:schemeClr val="bg2">
                    <a:lumMod val="25000"/>
                  </a:schemeClr>
                </a:solidFill>
              </a:rPr>
              <a:t>bagging and random forests</a:t>
            </a:r>
          </a:p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Linearly inseparable data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Increasing data separation with </a:t>
            </a:r>
            <a:r>
              <a:rPr lang="en-US" altLang="zh-TW" u="sng" dirty="0">
                <a:solidFill>
                  <a:schemeClr val="bg2">
                    <a:lumMod val="25000"/>
                  </a:schemeClr>
                </a:solidFill>
              </a:rPr>
              <a:t>kernel methods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Modeling complex decision boundaries with </a:t>
            </a:r>
            <a:r>
              <a:rPr lang="en-US" altLang="zh-TW" u="sng" dirty="0">
                <a:solidFill>
                  <a:schemeClr val="bg2">
                    <a:lumMod val="25000"/>
                  </a:schemeClr>
                </a:solidFill>
              </a:rPr>
              <a:t>support vector machines</a:t>
            </a:r>
          </a:p>
          <a:p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Non-monotone effects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Learning non-monotone relationships with </a:t>
            </a:r>
            <a:r>
              <a:rPr lang="en-US" altLang="zh-TW" u="sng" dirty="0">
                <a:solidFill>
                  <a:schemeClr val="bg2">
                    <a:lumMod val="25000"/>
                  </a:schemeClr>
                </a:solidFill>
              </a:rPr>
              <a:t>generalized additive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75131-834B-4AB9-8068-B2E20ED514F1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102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Training variance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Training variance is when small changes in the makeup of the training set result in models that make substantially different predictions.</a:t>
            </a:r>
          </a:p>
          <a:p>
            <a:r>
              <a:rPr lang="en-US" altLang="zh-TW" dirty="0"/>
              <a:t>Decision trees can exhibit this effect. </a:t>
            </a:r>
          </a:p>
          <a:p>
            <a:r>
              <a:rPr lang="en-US" altLang="zh-TW" dirty="0"/>
              <a:t>Both </a:t>
            </a:r>
            <a:r>
              <a:rPr lang="en-US" altLang="zh-TW" dirty="0">
                <a:solidFill>
                  <a:schemeClr val="accent1"/>
                </a:solidFill>
              </a:rPr>
              <a:t>bagging</a:t>
            </a:r>
            <a:r>
              <a:rPr lang="en-US" altLang="zh-TW" dirty="0"/>
              <a:t>  and </a:t>
            </a:r>
            <a:r>
              <a:rPr lang="en-US" altLang="zh-TW" dirty="0">
                <a:solidFill>
                  <a:schemeClr val="accent1"/>
                </a:solidFill>
              </a:rPr>
              <a:t>random forests  </a:t>
            </a:r>
            <a:r>
              <a:rPr lang="en-US" altLang="zh-TW" dirty="0"/>
              <a:t>can reduce training variance and sensitivity to overfitting.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2A8EC-5D97-4A4D-8472-66A4DE2AF46E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000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Linearly inseparable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Often the concept we’re trying to learn is not a linear combination of the original variables. 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body mass index (BMI):  weight/height</a:t>
            </a:r>
            <a:r>
              <a:rPr lang="en-US" altLang="zh-TW" sz="2400" baseline="30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</a:endParaRPr>
          </a:p>
          <a:p>
            <a:pPr lvl="2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not a linear combination of 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and h 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so neither linear regression or logistic regression would directly discover such a relation.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09F5C-9C08-42B5-9BE1-404775A52A9D}"/>
              </a:ext>
            </a:extLst>
          </p:cNvPr>
          <p:cNvSpPr txBox="1"/>
          <p:nvPr/>
        </p:nvSpPr>
        <p:spPr>
          <a:xfrm>
            <a:off x="5336176" y="6532060"/>
            <a:ext cx="38078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89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Linearly inseparable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1-st model could produce better predictions of health appraisal than 2-nd model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model that has a term of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altLang="zh-TW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model that only has linear combinations of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dirty="0"/>
              <a:t>This is because the data is more separable with respect to a </a:t>
            </a:r>
            <a:r>
              <a:rPr lang="en-US" altLang="zh-TW" i="1" dirty="0"/>
              <a:t>w</a:t>
            </a:r>
            <a:r>
              <a:rPr lang="en-US" altLang="zh-TW" dirty="0"/>
              <a:t>/</a:t>
            </a:r>
            <a:r>
              <a:rPr lang="en-US" altLang="zh-TW" i="1" dirty="0"/>
              <a:t>h</a:t>
            </a:r>
            <a:r>
              <a:rPr lang="en-US" altLang="zh-TW" baseline="30000" dirty="0"/>
              <a:t>2</a:t>
            </a:r>
            <a:r>
              <a:rPr lang="en-US" altLang="zh-TW" dirty="0"/>
              <a:t>-shaped decision surface than to an </a:t>
            </a:r>
            <a:r>
              <a:rPr lang="en-US" altLang="zh-TW" i="1" dirty="0"/>
              <a:t>h</a:t>
            </a:r>
            <a:r>
              <a:rPr lang="en-US" altLang="zh-TW" dirty="0"/>
              <a:t>-shaped decision surface.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DD65C-FE9F-4361-85BC-205D9BC80588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0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Linearly inseparable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Kernel methods allow the data scientist to introduce new nonlinear combination terms to models (like </a:t>
            </a:r>
            <a:r>
              <a:rPr lang="en-US" altLang="zh-TW" i="1" dirty="0"/>
              <a:t>w</a:t>
            </a:r>
            <a:r>
              <a:rPr lang="en-US" altLang="zh-TW" dirty="0"/>
              <a:t>/</a:t>
            </a:r>
            <a:r>
              <a:rPr lang="en-US" altLang="zh-TW" i="1" dirty="0"/>
              <a:t>h</a:t>
            </a:r>
            <a:r>
              <a:rPr lang="en-US" altLang="zh-TW" baseline="30000" dirty="0"/>
              <a:t>2</a:t>
            </a:r>
            <a:r>
              <a:rPr lang="en-US" altLang="zh-TW" dirty="0"/>
              <a:t>)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Support Vector Machines (SVMs)  use both kernels and training data to build useful decision surfaces.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32B05-9E38-4D4C-B3AC-17776E128AE7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83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Non-monotone effects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Linear regression and logistic regression both treat numeric variables in a monotone matter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if more of a quantity is good, then much more of the quantity is better.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This is often not the case in the real world.</a:t>
            </a:r>
          </a:p>
          <a:p>
            <a:pPr lvl="1">
              <a:lnSpc>
                <a:spcPct val="11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ideal healthy weight is in a bounded range, not arbitrarily heavy or arbitrarily light.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accent1"/>
                </a:solidFill>
                <a:latin typeface="+mn-lt"/>
              </a:rPr>
              <a:t>Generalized Additive Models </a:t>
            </a:r>
            <a:r>
              <a:rPr lang="en-US" altLang="zh-TW" dirty="0">
                <a:latin typeface="+mn-lt"/>
              </a:rPr>
              <a:t>add the ability to model interesting variable effects and ranges to linear models and generalized linear models (such as logistic regression).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4AE98-1193-44D8-8CAE-B11F022EE2FD}"/>
              </a:ext>
            </a:extLst>
          </p:cNvPr>
          <p:cNvSpPr txBox="1"/>
          <p:nvPr/>
        </p:nvSpPr>
        <p:spPr>
          <a:xfrm>
            <a:off x="5462079" y="6580759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58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Polynomial Regression</a:t>
            </a:r>
            <a:endParaRPr 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104E207B-81C1-3844-8E47-D9F2CC44E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8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Polynomial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Standard linear model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mr-IN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</a:t>
                </a:r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Polynomial regression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TW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bSup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  <m:sSubSup>
                      <m:sSubSup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bSup>
                    <m:r>
                      <a:rPr lang="en-US" altLang="zh-TW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Estimated using least squares linear regression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Unusual to use </a:t>
                </a:r>
                <a:r>
                  <a:rPr lang="en-US" altLang="zh-TW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&gt;= 3 or 4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large values of </a:t>
                </a:r>
                <a:r>
                  <a:rPr lang="en-US" altLang="zh-TW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, the polynomial curve can become overly flexible and can take on some very strange shapes.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3E6EE5-B263-4BBB-9A31-760E451E9C26}"/>
              </a:ext>
            </a:extLst>
          </p:cNvPr>
          <p:cNvSpPr txBox="1"/>
          <p:nvPr/>
        </p:nvSpPr>
        <p:spPr>
          <a:xfrm>
            <a:off x="1230549" y="6544283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35732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0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degree-4 polynomial of wage as a function of age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7DB9C0-EDD9-3A4D-BDC7-739B30F74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620849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Helvetica" charset="0"/>
              </a:rPr>
              <a:t>The dotted curves indicate an estimated 95% confidence interval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18" y="2194957"/>
            <a:ext cx="3993658" cy="4177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97AC8A-8662-4BAE-B528-A95097B3A340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903211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regression, again with a degree-4 polynomial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80251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i="0" smtClean="0">
                        <a:latin typeface="Cambria Math" charset="0"/>
                      </a:rPr>
                      <m:t>Pr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&gt;250</m:t>
                        </m:r>
                      </m:e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charset="0"/>
                          </a:rPr>
                          <m:t>exp</m:t>
                        </m:r>
                        <m:r>
                          <a:rPr lang="en-US" altLang="zh-TW" sz="2400" i="1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TW" sz="240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charset="0"/>
                          </a:rPr>
                          <m:t>exp</m:t>
                        </m:r>
                        <m:r>
                          <a:rPr lang="en-US" altLang="zh-TW" sz="2400" b="0" i="1" smtClean="0">
                            <a:latin typeface="Cambria Math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altLang="zh-TW" sz="24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altLang="zh-TW" sz="24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802518"/>
              </a:xfrm>
              <a:blipFill>
                <a:blip r:embed="rId2"/>
                <a:stretch>
                  <a:fillRect l="-965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35" y="2740749"/>
            <a:ext cx="3378129" cy="3675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A19B3-4DC3-4EAE-B7E4-F21DC01F4523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7.1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61335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51E28BDD-9408-074E-AA9E-01FF291AB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8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607833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break the range of </a:t>
                </a:r>
                <a:r>
                  <a:rPr lang="en-US" i="1" dirty="0"/>
                  <a:t>X  </a:t>
                </a:r>
                <a:r>
                  <a:rPr lang="en-US" dirty="0"/>
                  <a:t>into bins , and fit a different constant in each bin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converting a continuous variable into an ordered categorical variable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i="1" dirty="0"/>
                  <a:t>I </a:t>
                </a:r>
                <a:r>
                  <a:rPr lang="en-US" dirty="0"/>
                  <a:t>(.) : indicator function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1: if the condition is true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0: otherwise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&lt; 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&lt;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607833"/>
              </a:xfrm>
              <a:blipFill>
                <a:blip r:embed="rId2"/>
                <a:stretch>
                  <a:fillRect l="-482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A131FF-E415-47DB-8F08-9FA7ACAD3B97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402035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charset="0"/>
                        </a:rPr>
                        <m:t>)</m:t>
                      </m:r>
                      <m:r>
                        <a:rPr lang="en-US" altLang="zh-TW" sz="2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charset="0"/>
                        </a:rPr>
                        <m:t>)+…+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latin typeface="Cambria Math" charset="0"/>
                        </a:rPr>
                        <m:t>)+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TW" sz="2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  <a:p>
                <a:endParaRPr lang="en-US" sz="2400" i="1" dirty="0">
                  <a:latin typeface="+mn-lt"/>
                </a:endParaRPr>
              </a:p>
              <a:p>
                <a:r>
                  <a:rPr lang="mr-IN" sz="2400" i="1" dirty="0">
                    <a:latin typeface="+mn-lt"/>
                  </a:rPr>
                  <a:t>C</a:t>
                </a:r>
                <a:r>
                  <a:rPr lang="mr-IN" sz="2400" baseline="-25000" dirty="0">
                    <a:latin typeface="+mn-lt"/>
                  </a:rPr>
                  <a:t>0</a:t>
                </a:r>
                <a:r>
                  <a:rPr lang="mr-IN" sz="2400" dirty="0">
                    <a:latin typeface="+mn-lt"/>
                  </a:rPr>
                  <a:t>(</a:t>
                </a:r>
                <a:r>
                  <a:rPr lang="mr-IN" sz="2400" i="1" dirty="0">
                    <a:latin typeface="+mn-lt"/>
                  </a:rPr>
                  <a:t>X</a:t>
                </a:r>
                <a:r>
                  <a:rPr lang="mr-IN" sz="2400" dirty="0">
                    <a:latin typeface="+mn-lt"/>
                  </a:rPr>
                  <a:t>)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mr-IN" sz="2400" dirty="0">
                    <a:latin typeface="+mn-lt"/>
                  </a:rPr>
                  <a:t>+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mr-IN" sz="2400" i="1" dirty="0">
                    <a:latin typeface="+mn-lt"/>
                  </a:rPr>
                  <a:t>C</a:t>
                </a:r>
                <a:r>
                  <a:rPr lang="mr-IN" sz="2400" baseline="-25000" dirty="0">
                    <a:latin typeface="+mn-lt"/>
                  </a:rPr>
                  <a:t>1</a:t>
                </a:r>
                <a:r>
                  <a:rPr lang="mr-IN" sz="2400" dirty="0">
                    <a:latin typeface="+mn-lt"/>
                  </a:rPr>
                  <a:t>(</a:t>
                </a:r>
                <a:r>
                  <a:rPr lang="mr-IN" sz="2400" i="1" dirty="0">
                    <a:latin typeface="+mn-lt"/>
                  </a:rPr>
                  <a:t>X</a:t>
                </a:r>
                <a:r>
                  <a:rPr lang="mr-IN" sz="2400" dirty="0">
                    <a:latin typeface="+mn-lt"/>
                  </a:rPr>
                  <a:t>)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mr-IN" sz="2400" dirty="0">
                    <a:latin typeface="+mn-lt"/>
                  </a:rPr>
                  <a:t>+...+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mr-IN" sz="2400" i="1" dirty="0">
                    <a:latin typeface="+mn-lt"/>
                  </a:rPr>
                  <a:t>C</a:t>
                </a:r>
                <a:r>
                  <a:rPr lang="mr-IN" sz="2400" i="1" baseline="-25000" dirty="0">
                    <a:latin typeface="+mn-lt"/>
                  </a:rPr>
                  <a:t>K</a:t>
                </a:r>
                <a:r>
                  <a:rPr lang="mr-IN" sz="2400" dirty="0">
                    <a:latin typeface="+mn-lt"/>
                  </a:rPr>
                  <a:t>(</a:t>
                </a:r>
                <a:r>
                  <a:rPr lang="mr-IN" sz="2400" i="1" dirty="0">
                    <a:latin typeface="+mn-lt"/>
                  </a:rPr>
                  <a:t>X</a:t>
                </a:r>
                <a:r>
                  <a:rPr lang="mr-IN" sz="2400" dirty="0">
                    <a:latin typeface="+mn-lt"/>
                  </a:rPr>
                  <a:t>)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mr-IN" sz="2400" dirty="0">
                    <a:latin typeface="+mn-lt"/>
                  </a:rPr>
                  <a:t>= 1</a:t>
                </a:r>
                <a:endParaRPr lang="en-US" sz="2400" dirty="0">
                  <a:latin typeface="+mn-lt"/>
                </a:endParaRPr>
              </a:p>
              <a:p>
                <a:r>
                  <a:rPr lang="en-US" sz="2400" dirty="0">
                    <a:latin typeface="+mn-lt"/>
                  </a:rPr>
                  <a:t>use least squares to fit a linear model using </a:t>
                </a:r>
                <a:r>
                  <a:rPr lang="mr-IN" sz="2400" i="1" dirty="0">
                    <a:latin typeface="+mn-lt"/>
                  </a:rPr>
                  <a:t>C</a:t>
                </a:r>
                <a:r>
                  <a:rPr lang="mr-IN" sz="2400" baseline="-25000" dirty="0">
                    <a:latin typeface="+mn-lt"/>
                  </a:rPr>
                  <a:t>1</a:t>
                </a:r>
                <a:r>
                  <a:rPr lang="mr-IN" sz="2400" dirty="0">
                    <a:latin typeface="+mn-lt"/>
                  </a:rPr>
                  <a:t>(</a:t>
                </a:r>
                <a:r>
                  <a:rPr lang="mr-IN" sz="2400" i="1" dirty="0">
                    <a:latin typeface="+mn-lt"/>
                  </a:rPr>
                  <a:t>X</a:t>
                </a:r>
                <a:r>
                  <a:rPr lang="mr-IN" sz="2400" dirty="0">
                    <a:latin typeface="+mn-lt"/>
                  </a:rPr>
                  <a:t>)</a:t>
                </a:r>
                <a:r>
                  <a:rPr lang="en-US" sz="2400" dirty="0">
                    <a:latin typeface="+mn-lt"/>
                  </a:rPr>
                  <a:t>, </a:t>
                </a:r>
                <a:r>
                  <a:rPr lang="mr-IN" sz="2400" i="1" dirty="0">
                    <a:latin typeface="+mn-lt"/>
                  </a:rPr>
                  <a:t>C</a:t>
                </a:r>
                <a:r>
                  <a:rPr lang="en-US" sz="2400" baseline="-25000" dirty="0">
                    <a:latin typeface="+mn-lt"/>
                  </a:rPr>
                  <a:t>2</a:t>
                </a:r>
                <a:r>
                  <a:rPr lang="mr-IN" sz="2400" dirty="0">
                    <a:latin typeface="+mn-lt"/>
                  </a:rPr>
                  <a:t>(</a:t>
                </a:r>
                <a:r>
                  <a:rPr lang="mr-IN" sz="2400" i="1" dirty="0">
                    <a:latin typeface="+mn-lt"/>
                  </a:rPr>
                  <a:t>X</a:t>
                </a:r>
                <a:r>
                  <a:rPr lang="mr-IN" sz="2400" dirty="0">
                    <a:latin typeface="+mn-lt"/>
                  </a:rPr>
                  <a:t>)</a:t>
                </a:r>
                <a:r>
                  <a:rPr lang="en-US" sz="2400" dirty="0">
                    <a:latin typeface="+mn-lt"/>
                  </a:rPr>
                  <a:t>,</a:t>
                </a:r>
                <a:r>
                  <a:rPr lang="mr-IN" sz="2400" dirty="0">
                    <a:latin typeface="+mn-lt"/>
                  </a:rPr>
                  <a:t>…</a:t>
                </a:r>
                <a:r>
                  <a:rPr lang="en-US" sz="2400" dirty="0">
                    <a:latin typeface="+mn-lt"/>
                  </a:rPr>
                  <a:t>,</a:t>
                </a:r>
                <a:r>
                  <a:rPr lang="mr-IN" sz="2400" i="1" dirty="0">
                    <a:latin typeface="+mn-lt"/>
                  </a:rPr>
                  <a:t>C</a:t>
                </a:r>
                <a:r>
                  <a:rPr lang="en-US" sz="2400" baseline="-25000" dirty="0">
                    <a:latin typeface="+mn-lt"/>
                  </a:rPr>
                  <a:t>k</a:t>
                </a:r>
                <a:r>
                  <a:rPr lang="mr-IN" sz="2400" dirty="0">
                    <a:latin typeface="+mn-lt"/>
                  </a:rPr>
                  <a:t>(</a:t>
                </a:r>
                <a:r>
                  <a:rPr lang="mr-IN" sz="2400" i="1" dirty="0">
                    <a:latin typeface="+mn-lt"/>
                  </a:rPr>
                  <a:t>X</a:t>
                </a:r>
                <a:r>
                  <a:rPr lang="mr-IN" sz="2400" dirty="0">
                    <a:latin typeface="+mn-lt"/>
                  </a:rPr>
                  <a:t>)</a:t>
                </a:r>
                <a:r>
                  <a:rPr lang="en-US" sz="2400" dirty="0">
                    <a:latin typeface="+mn-lt"/>
                  </a:rPr>
                  <a:t> as predictors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3FC4937-6FAD-46FC-B0A5-4A7A1FAF5FB7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13903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fitted value from a least squares regression of wage using step functions of 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42" y="1429869"/>
            <a:ext cx="4508916" cy="497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EFF12-23BE-405D-A227-093AC5FCE51D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718108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The binary event wage&gt;250 using logistic regression, again using step functions of 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32" y="1508867"/>
            <a:ext cx="4447735" cy="4895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D55E6-04F4-449C-9598-A6EB41FBED05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7.2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761942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Basis Functions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C3616643-3B57-4A45-AF92-CAC01C1D5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0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 altLang="zh-TW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)+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basis functions are fixed and known: 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b</a:t>
                </a:r>
                <a:r>
                  <a:rPr lang="mr-IN" sz="24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1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(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.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), b</a:t>
                </a:r>
                <a:r>
                  <a:rPr lang="mr-IN" sz="2400" baseline="-25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2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(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.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,…,</a:t>
                </a:r>
                <a:r>
                  <a:rPr lang="mr-IN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b</a:t>
                </a:r>
                <a:r>
                  <a:rPr lang="mr-IN" sz="2400" baseline="-25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K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(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.</a:t>
                </a:r>
                <a:r>
                  <a:rPr lang="mr-I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polynomial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)=</m:t>
                    </m:r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𝑗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piecewise constant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)=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𝐼</m:t>
                    </m:r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Cambria Math" charset="0"/>
                        <a:cs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mr-IN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Cambria Math" charset="0"/>
                        <a:cs typeface="Cambria Math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m:t>)</m:t>
                    </m:r>
                  </m:oMath>
                </a14:m>
                <a:endParaRPr lang="mr-I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539DEB9-9D82-40EB-B327-0B6EB9F8280A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7936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Splines</a:t>
            </a:r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1157351F-38DD-4A41-A3ED-3CC3A9925B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7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1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Piecewise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1565859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A piecewise cubic polynomial with a single knot at a point </a:t>
                </a:r>
                <a:r>
                  <a:rPr lang="en-US" i="1" dirty="0">
                    <a:solidFill>
                      <a:schemeClr val="bg2">
                        <a:lumMod val="25000"/>
                      </a:schemeClr>
                    </a:solidFill>
                  </a:rPr>
                  <a:t>c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 takes the form. i.e.,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TW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TW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1565859"/>
              </a:xfrm>
              <a:blipFill>
                <a:blip r:embed="rId2"/>
                <a:stretch>
                  <a:fillRect l="-482" t="-58537" b="-143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83" y="3432407"/>
            <a:ext cx="3544309" cy="2957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73122" y="3432407"/>
            <a:ext cx="2509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 degrees of freedom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376AE-CAB2-4577-9878-F66895ECD835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11999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4700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constraint that the fitted curve must be continuous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there cannot be a jump when age=50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95" y="2672627"/>
            <a:ext cx="4239609" cy="3751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1CE08-C505-4C44-9F53-339FDCB734E0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206343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piecewise polynomial be not only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continuous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when age=50 , but also very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smooth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Each constraint that we impose on the piecewise cubic polynomials effectively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 up 1 degree of freedom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the complexity of the resulting piecewise polynomial fit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AB67F-60D8-45C1-A9DE-E2E5CE7563FC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893240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Cubic spline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147010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three constraints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Continuity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continuity of the first derivative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continuity of the second derivative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48" y="2699657"/>
            <a:ext cx="4315295" cy="3628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6AD25-6CCE-4ECF-841D-970DF942C400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78E993-26DD-704E-BD7D-A8B4A1C49548}"/>
              </a:ext>
            </a:extLst>
          </p:cNvPr>
          <p:cNvSpPr/>
          <p:nvPr/>
        </p:nvSpPr>
        <p:spPr>
          <a:xfrm>
            <a:off x="5907836" y="2262857"/>
            <a:ext cx="2946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degrees of freedom (=8-3)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51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spline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60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fit a line in each region of the predictor space defined by the knots, requiring continuity at each knot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1468" y="2731626"/>
            <a:ext cx="4081064" cy="3566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C256A7-08B2-4755-9FF1-6025DF6F6D17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718351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Spline Basis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8297141" cy="322435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How can we fit a piecewise degree-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d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 polynomial under the constraint that it be continuous?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 A cubic spline with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K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knots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𝓍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𝒾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𝓍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𝒾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+⋅⋅⋅+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TW" sz="2400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𝓍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𝒾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zh-TW" alt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𝒾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8297141" cy="3224357"/>
              </a:xfrm>
              <a:blipFill>
                <a:blip r:embed="rId2"/>
                <a:stretch>
                  <a:fillRect l="-137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8803B4E-072C-4639-B7D0-44D833BC4351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964579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power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1283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n-lt"/>
                  </a:rPr>
                  <a:t>represent a cubic spline using is to start off with a basis for a cubic polynomial -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baseline="30000" dirty="0">
                    <a:latin typeface="+mn-lt"/>
                  </a:rPr>
                  <a:t>2</a:t>
                </a:r>
                <a:r>
                  <a:rPr lang="en-US" dirty="0">
                    <a:latin typeface="+mn-lt"/>
                  </a:rPr>
                  <a:t>, </a:t>
                </a:r>
                <a:r>
                  <a:rPr lang="en-US" i="1" dirty="0">
                    <a:latin typeface="+mn-lt"/>
                  </a:rPr>
                  <a:t>x</a:t>
                </a:r>
                <a:r>
                  <a:rPr lang="en-US" baseline="30000" dirty="0">
                    <a:latin typeface="+mn-lt"/>
                  </a:rPr>
                  <a:t>3</a:t>
                </a:r>
                <a:r>
                  <a:rPr lang="en-US" dirty="0">
                    <a:latin typeface="+mn-lt"/>
                  </a:rPr>
                  <a:t> and then add one truncated power basis  function per knot, </a:t>
                </a:r>
                <a:r>
                  <a:rPr lang="mr-IN" dirty="0">
                    <a:latin typeface="+mn-lt"/>
                  </a:rPr>
                  <a:t> β</a:t>
                </a:r>
                <a:r>
                  <a:rPr lang="mr-IN" baseline="-25000" dirty="0">
                    <a:latin typeface="+mn-lt"/>
                  </a:rPr>
                  <a:t>4</a:t>
                </a:r>
                <a:r>
                  <a:rPr lang="mr-IN" i="1" dirty="0">
                    <a:latin typeface="+mn-lt"/>
                  </a:rPr>
                  <a:t>h</a:t>
                </a:r>
                <a:r>
                  <a:rPr lang="mr-IN" dirty="0">
                    <a:latin typeface="+mn-lt"/>
                  </a:rPr>
                  <a:t>(</a:t>
                </a:r>
                <a:r>
                  <a:rPr lang="mr-IN" i="1" dirty="0" err="1">
                    <a:latin typeface="+mn-lt"/>
                  </a:rPr>
                  <a:t>x</a:t>
                </a:r>
                <a:r>
                  <a:rPr lang="mr-IN" dirty="0" err="1">
                    <a:latin typeface="+mn-lt"/>
                  </a:rPr>
                  <a:t>,</a:t>
                </a:r>
                <a:r>
                  <a:rPr lang="mr-IN" i="1" dirty="0" err="1">
                    <a:latin typeface="+mn-lt"/>
                  </a:rPr>
                  <a:t>ξ</a:t>
                </a:r>
                <a:r>
                  <a:rPr lang="mr-IN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𝓍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𝓍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TW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zh-TW" alt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𝓍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0     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TW" i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𝓍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12830"/>
              </a:xfrm>
              <a:blipFill>
                <a:blip r:embed="rId2"/>
                <a:stretch>
                  <a:fillRect l="-1447" t="-7042" r="-322" b="-32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1F52A6-505E-40B1-8610-7673A01F8AA8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666484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knots, we perform least squares regression with an intercept and 3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+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predictors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X, X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X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ξ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ξ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ξ</a:t>
            </a:r>
            <a:r>
              <a:rPr lang="en-US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where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ξ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ξ</a:t>
            </a:r>
            <a:r>
              <a:rPr lang="en-US" baseline="-25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the knots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 total of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+ 4 regression coefficients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this reason, fitting a cubic spline with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knots uses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+4 degrees of freedom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D3CDA-236F-4E22-916C-2A762A8B4A46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017668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16033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this reason, fitting a cubic spline with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knots uses 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+4 degrees of freedom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 knot =&gt; 1+4=5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degrees of freedom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D3CDA-236F-4E22-916C-2A762A8B4A46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532EFC2-D4EB-FB40-8678-94CA79766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49" y="3239512"/>
            <a:ext cx="3725903" cy="3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24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Degrees of 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27906"/>
          </a:xfrm>
        </p:spPr>
        <p:txBody>
          <a:bodyPr>
            <a:normAutofit/>
          </a:bodyPr>
          <a:lstStyle/>
          <a:p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K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+4 degrees of freedom 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5 degrees of freedom = 8-3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72" y="3053530"/>
            <a:ext cx="3842657" cy="3231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6AD25-6CCE-4ECF-841D-970DF942C400}"/>
              </a:ext>
            </a:extLst>
          </p:cNvPr>
          <p:cNvSpPr txBox="1"/>
          <p:nvPr/>
        </p:nvSpPr>
        <p:spPr>
          <a:xfrm>
            <a:off x="573932" y="6544282"/>
            <a:ext cx="884730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344758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/>
              <a:t>Recap for the last week</a:t>
            </a:r>
            <a:endParaRPr kumimoji="1" lang="zh-TW" altLang="en-US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0221B7ED-69AD-EE48-899B-8E58D05C6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0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Generalized Additive Models (GAMs)</a:t>
            </a:r>
            <a:endParaRPr kumimoji="1" lang="zh-TW" altLang="en-US" sz="4000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8081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Linear &amp; logistic regression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lt"/>
              </a:rPr>
              <a:t>Linear and logistic regression models are powerful tools to understand the relationship between the input variables and the output.</a:t>
            </a:r>
          </a:p>
          <a:p>
            <a:r>
              <a:rPr lang="en-US" altLang="zh-TW" sz="2400" dirty="0">
                <a:latin typeface="+mn-lt"/>
              </a:rPr>
              <a:t>They’re robust to correlated variables (when regularized), and logistic regression preserves the marginal probabilities of the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28CE7-83C7-4D2E-9791-DEF0CB311776}"/>
              </a:ext>
            </a:extLst>
          </p:cNvPr>
          <p:cNvSpPr txBox="1"/>
          <p:nvPr/>
        </p:nvSpPr>
        <p:spPr>
          <a:xfrm>
            <a:off x="5425602" y="6519964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301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Drawbacks of the linear &amp; logistic regression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BUT, assume that the relationship between the inputs and the output is monotone.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if more is good, than much more is always better.</a:t>
            </a: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However, for underweight patients, increasing weight can increase health.</a:t>
            </a:r>
          </a:p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But there’s a limit: at some point more weight is bad.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FD741-6DBA-4A64-8F8B-CFF66DBC2A08}"/>
              </a:ext>
            </a:extLst>
          </p:cNvPr>
          <p:cNvSpPr txBox="1"/>
          <p:nvPr/>
        </p:nvSpPr>
        <p:spPr>
          <a:xfrm>
            <a:off x="5425602" y="6519963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89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Generalized additive models (GAMs)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 way to model non-monotone responses within the framework of a linear or logistic model (or any other generalized linear model)</a:t>
            </a:r>
          </a:p>
          <a:p>
            <a:r>
              <a:rPr kumimoji="1"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Original form :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,]) = b0 +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[1]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[i,1] +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[2]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[i,2] + ...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] 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[</a:t>
            </a:r>
            <a:r>
              <a:rPr lang="pt-BR" altLang="zh-TW" sz="2000" dirty="0" err="1">
                <a:solidFill>
                  <a:schemeClr val="bg2">
                    <a:lumMod val="25000"/>
                  </a:schemeClr>
                </a:solidFill>
              </a:rPr>
              <a:t>i,n</a:t>
            </a:r>
            <a:r>
              <a:rPr lang="pt-BR" altLang="zh-TW" sz="2000" dirty="0">
                <a:solidFill>
                  <a:schemeClr val="bg2">
                    <a:lumMod val="25000"/>
                  </a:schemeClr>
                </a:solidFill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y[</a:t>
            </a:r>
            <a:r>
              <a:rPr lang="en-US" altLang="zh-TW" sz="21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] is the numeric quantity you want to predict</a:t>
            </a:r>
          </a:p>
          <a:p>
            <a:pPr lvl="1">
              <a:lnSpc>
                <a:spcPct val="100000"/>
              </a:lnSpc>
            </a:pP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x[</a:t>
            </a:r>
            <a:r>
              <a:rPr lang="en-US" altLang="zh-TW" sz="21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,] is a row of inputs that corresponds to output y[</a:t>
            </a:r>
            <a:r>
              <a:rPr lang="en-US" altLang="zh-TW" sz="21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F062B-9735-4267-807A-7BE7D9196BD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25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Generalized additive models (GAMs)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f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[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i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,])= a0 + s</a:t>
            </a:r>
            <a:r>
              <a:rPr lang="pt-BR" altLang="zh-TW" sz="2800" baseline="-25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1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[i,1]) + s</a:t>
            </a:r>
            <a:r>
              <a:rPr lang="pt-BR" altLang="zh-TW" sz="2800" baseline="-25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2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[i,2]) + ... +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</a:t>
            </a:r>
            <a:r>
              <a:rPr lang="pt-BR" altLang="zh-TW" sz="2800" baseline="-25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n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(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[</a:t>
            </a:r>
            <a:r>
              <a:rPr lang="pt-BR" altLang="zh-TW" sz="2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i,n</a:t>
            </a:r>
            <a:r>
              <a:rPr lang="pt-BR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])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relaxes the linearity constraint</a:t>
            </a:r>
            <a:endParaRPr lang="pt-BR" altLang="zh-TW" sz="24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finds a set of functions </a:t>
            </a: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altLang="zh-TW" sz="2400" i="1" baseline="-25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(), </a:t>
            </a:r>
            <a:r>
              <a:rPr lang="en-US" altLang="zh-TW" sz="2400" u="sng" dirty="0">
                <a:solidFill>
                  <a:schemeClr val="bg2">
                    <a:lumMod val="25000"/>
                  </a:schemeClr>
                </a:solidFill>
              </a:rPr>
              <a:t>smooth curve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altLang="zh-TW" sz="2400" u="sng" dirty="0">
                <a:solidFill>
                  <a:schemeClr val="bg2">
                    <a:lumMod val="25000"/>
                  </a:schemeClr>
                </a:solidFill>
              </a:rPr>
              <a:t>splines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) fits that are built up from polynomials.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The splines  are designed to pass as closely as possible through the data without being too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chemeClr val="accent1"/>
                </a:solidFill>
              </a:rPr>
              <a:t>wiggly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(without overfitting).</a:t>
            </a:r>
            <a:endParaRPr kumimoji="1"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23E62-DAF0-49C7-96B9-F5A7DC15A801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268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Smoothing Splines</a:t>
            </a:r>
            <a:endParaRPr 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CE679C5C-0CF9-9E4F-B596-F81002F6A8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87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smooth curve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2322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Root Sum Squared (RSS) to be small</a:t>
                </a:r>
              </a:p>
              <a:p>
                <a:r>
                  <a:rPr lang="en-US" altLang="zh-TW" sz="2400" dirty="0"/>
                  <a:t>a function </a:t>
                </a:r>
                <a:r>
                  <a:rPr lang="en-US" altLang="zh-TW" sz="2400" i="1" dirty="0"/>
                  <a:t>g</a:t>
                </a:r>
                <a:r>
                  <a:rPr lang="en-US" altLang="zh-TW" sz="2400" dirty="0"/>
                  <a:t> 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that makes RSS small, but that is also smooth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3200" dirty="0"/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23220"/>
              </a:xfrm>
              <a:blipFill>
                <a:blip r:embed="rId2"/>
                <a:stretch>
                  <a:fillRect l="-965" t="-8146" b="-11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9E06B4-30C6-427B-9C3B-1C5ABA5E1CA3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741488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smooth spline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2322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A natural approach is to find the function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 that minimizes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TW" alt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𝒾</m:t>
                          </m:r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𝓃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brk/>
                            </m:rPr>
                            <a:rPr lang="en-US" altLang="zh-TW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′′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λ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a nonnegative tuning parameter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a smoothing spline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23220"/>
              </a:xfrm>
              <a:blipFill>
                <a:blip r:embed="rId2"/>
                <a:stretch>
                  <a:fillRect l="-965" t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9E06B4-30C6-427B-9C3B-1C5ABA5E1CA3}"/>
              </a:ext>
            </a:extLst>
          </p:cNvPr>
          <p:cNvSpPr txBox="1"/>
          <p:nvPr/>
        </p:nvSpPr>
        <p:spPr>
          <a:xfrm>
            <a:off x="1230549" y="6544282"/>
            <a:ext cx="81906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216371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zh-TW" dirty="0" err="1"/>
              <a:t>Loss+Penalty</a:t>
            </a:r>
            <a:endParaRPr lang="es-ES_tradnl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a loss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TW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𝒾</m:t>
                          </m:r>
                          <m:r>
                            <a:rPr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𝓃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</a:t>
                </a: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a penalty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1512" b="-3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1">
            <a:extLst>
              <a:ext uri="{FF2B5EF4-FFF2-40B4-BE49-F238E27FC236}">
                <a16:creationId xmlns:a16="http://schemas.microsoft.com/office/drawing/2014/main" id="{B884055A-DD6B-4CA1-8B38-98E257FCD627}"/>
              </a:ext>
            </a:extLst>
          </p:cNvPr>
          <p:cNvSpPr txBox="1"/>
          <p:nvPr/>
        </p:nvSpPr>
        <p:spPr>
          <a:xfrm>
            <a:off x="1230548" y="6580760"/>
            <a:ext cx="819068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059357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 penalty term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′′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9" t="-50476" b="-8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The first derivative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g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’(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): measures the slope of a function at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</a:t>
                </a:r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The second derivative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g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’’(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): corresponds to the amount by which the slope is changing, a measure of its </a:t>
                </a:r>
                <a:r>
                  <a:rPr lang="en-US" altLang="zh-TW" sz="2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roughness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is very wiggly near 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and it is close to zero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otherwise =&gt; large in absolute value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an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integral</m:t>
                        </m:r>
                      </m:e>
                    </m:nary>
                    <m:r>
                      <a:rPr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: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a measure of the total change in the function 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g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(</a:t>
                </a:r>
                <a:r>
                  <a:rPr lang="en-US" altLang="zh-TW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t</a:t>
                </a: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), over its entire range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is very smooth: 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’(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will be close to constant =&gt; take on a small value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jumpy and variable: 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’(</a:t>
                </a:r>
                <a:r>
                  <a:rPr lang="en-US" altLang="zh-TW" sz="20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will vary significantly=&gt; take on a large value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98" r="-1447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0E07A3-7192-4479-9550-DC855FE8ACBB}"/>
              </a:ext>
            </a:extLst>
          </p:cNvPr>
          <p:cNvSpPr txBox="1"/>
          <p:nvPr/>
        </p:nvSpPr>
        <p:spPr>
          <a:xfrm>
            <a:off x="1206228" y="6544280"/>
            <a:ext cx="819068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</a:p>
        </p:txBody>
      </p:sp>
    </p:spTree>
    <p:extLst>
      <p:ext uri="{BB962C8B-B14F-4D97-AF65-F5344CB8AC3E}">
        <p14:creationId xmlns:p14="http://schemas.microsoft.com/office/powerpoint/2010/main" val="199540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Linear and 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Extracting relations and advice from functional models</a:t>
            </a:r>
          </a:p>
          <a:p>
            <a:r>
              <a:rPr lang="en-US" altLang="zh-TW" dirty="0"/>
              <a:t>linear regression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predict quantities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Interpreting the diagnostics from 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altLang="zh-TW" dirty="0"/>
              <a:t> call</a:t>
            </a:r>
          </a:p>
          <a:p>
            <a:r>
              <a:rPr lang="en-US" altLang="zh-TW" dirty="0"/>
              <a:t>logistic regression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predict probabilities or categories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Interpreting the diagnostics from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glm</a:t>
            </a:r>
            <a:r>
              <a:rPr lang="en-US" altLang="zh-TW" dirty="0"/>
              <a:t> call</a:t>
            </a:r>
            <a:endParaRPr kumimoji="1" lang="zh-TW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480C1-418A-4741-B888-1927E235A5FF}"/>
              </a:ext>
            </a:extLst>
          </p:cNvPr>
          <p:cNvSpPr txBox="1"/>
          <p:nvPr/>
        </p:nvSpPr>
        <p:spPr>
          <a:xfrm>
            <a:off x="5462081" y="6580762"/>
            <a:ext cx="39956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8916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GAMs in practice</a:t>
            </a:r>
            <a:endParaRPr kumimoji="1" lang="zh-TW" altLang="en-US" sz="4000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7406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 spline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291" y="1726968"/>
            <a:ext cx="6659418" cy="4616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C24CB-CEAA-4E7F-ADDF-A16DE5954765}"/>
              </a:ext>
            </a:extLst>
          </p:cNvPr>
          <p:cNvSpPr txBox="1"/>
          <p:nvPr/>
        </p:nvSpPr>
        <p:spPr>
          <a:xfrm>
            <a:off x="4659549" y="6519962"/>
            <a:ext cx="45549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22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Preparing an artificial problem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nb-NO" altLang="zh-TW" dirty="0" err="1">
                <a:solidFill>
                  <a:schemeClr val="accent1"/>
                </a:solidFill>
              </a:rPr>
              <a:t>gam.R</a:t>
            </a:r>
            <a:endParaRPr lang="nb-NO" altLang="zh-TW" dirty="0">
              <a:solidFill>
                <a:schemeClr val="accent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nb-NO" altLang="zh-TW" sz="2200" dirty="0" err="1">
                <a:latin typeface="Courier New" charset="0"/>
                <a:ea typeface="Courier New" charset="0"/>
                <a:cs typeface="Courier New" charset="0"/>
              </a:rPr>
              <a:t>set.seed</a:t>
            </a:r>
            <a:r>
              <a:rPr lang="nb-NO" altLang="zh-TW" sz="2200" dirty="0">
                <a:latin typeface="Courier New" charset="0"/>
                <a:ea typeface="Courier New" charset="0"/>
                <a:cs typeface="Courier New" charset="0"/>
              </a:rPr>
              <a:t>(602957)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s-IS" altLang="zh-TW" sz="2200" dirty="0">
                <a:latin typeface="Courier New" charset="0"/>
                <a:ea typeface="Courier New" charset="0"/>
                <a:cs typeface="Courier New" charset="0"/>
              </a:rPr>
              <a:t>x &lt;- rnorm(1000)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t-IT" altLang="zh-TW" sz="2200" dirty="0" err="1">
                <a:latin typeface="Courier New" charset="0"/>
                <a:ea typeface="Courier New" charset="0"/>
                <a:cs typeface="Courier New" charset="0"/>
              </a:rPr>
              <a:t>noise</a:t>
            </a:r>
            <a:r>
              <a:rPr lang="it-IT" altLang="zh-TW" sz="22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it-IT" altLang="zh-TW" sz="2200" dirty="0" err="1"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it-IT" altLang="zh-TW" sz="2200" dirty="0">
                <a:latin typeface="Courier New" charset="0"/>
                <a:ea typeface="Courier New" charset="0"/>
                <a:cs typeface="Courier New" charset="0"/>
              </a:rPr>
              <a:t>(1000, </a:t>
            </a:r>
            <a:r>
              <a:rPr lang="it-IT" altLang="zh-TW" sz="2200" dirty="0" err="1">
                <a:latin typeface="Courier New" charset="0"/>
                <a:ea typeface="Courier New" charset="0"/>
                <a:cs typeface="Courier New" charset="0"/>
              </a:rPr>
              <a:t>sd</a:t>
            </a:r>
            <a:r>
              <a:rPr lang="it-IT" altLang="zh-TW" sz="2200" dirty="0">
                <a:latin typeface="Courier New" charset="0"/>
                <a:ea typeface="Courier New" charset="0"/>
                <a:cs typeface="Courier New" charset="0"/>
              </a:rPr>
              <a:t>=1.5)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altLang="zh-TW" sz="2200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de-DE" altLang="zh-TW" sz="2200" dirty="0">
                <a:latin typeface="Courier New" charset="0"/>
                <a:ea typeface="Courier New" charset="0"/>
                <a:cs typeface="Courier New" charset="0"/>
              </a:rPr>
              <a:t> &lt;- 3*sin(2*x)+cos(0.75*x)-1.5*(x^2)+</a:t>
            </a:r>
            <a:r>
              <a:rPr lang="de-DE" altLang="zh-TW" sz="2200" dirty="0" err="1">
                <a:latin typeface="Courier New" charset="0"/>
                <a:ea typeface="Courier New" charset="0"/>
                <a:cs typeface="Courier New" charset="0"/>
              </a:rPr>
              <a:t>noise</a:t>
            </a:r>
            <a:endParaRPr lang="de-DE" altLang="zh-TW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200" dirty="0">
                <a:latin typeface="Courier New" charset="0"/>
                <a:ea typeface="Courier New" charset="0"/>
                <a:cs typeface="Courier New" charset="0"/>
              </a:rPr>
              <a:t>select &lt;- </a:t>
            </a:r>
            <a:r>
              <a:rPr lang="en-US" altLang="zh-TW" sz="2200" dirty="0" err="1">
                <a:latin typeface="Courier New" charset="0"/>
                <a:ea typeface="Courier New" charset="0"/>
                <a:cs typeface="Courier New" charset="0"/>
              </a:rPr>
              <a:t>runif</a:t>
            </a:r>
            <a:r>
              <a:rPr lang="en-US" altLang="zh-TW" sz="2200" dirty="0">
                <a:latin typeface="Courier New" charset="0"/>
                <a:ea typeface="Courier New" charset="0"/>
                <a:cs typeface="Courier New" charset="0"/>
              </a:rPr>
              <a:t>(1000)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200" dirty="0">
                <a:latin typeface="Courier New" charset="0"/>
                <a:ea typeface="Courier New" charset="0"/>
                <a:cs typeface="Courier New" charset="0"/>
              </a:rPr>
              <a:t>frame &lt;- </a:t>
            </a:r>
            <a:r>
              <a:rPr lang="en-US" altLang="zh-TW" sz="2200" dirty="0" err="1"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altLang="zh-TW" sz="2200" dirty="0">
                <a:latin typeface="Courier New" charset="0"/>
                <a:ea typeface="Courier New" charset="0"/>
                <a:cs typeface="Courier New" charset="0"/>
              </a:rPr>
              <a:t>(y=y, x = x)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200" dirty="0">
                <a:latin typeface="Courier New" charset="0"/>
                <a:ea typeface="Courier New" charset="0"/>
                <a:cs typeface="Courier New" charset="0"/>
              </a:rPr>
              <a:t>train &lt;- frame[select &gt; 0.1,]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2200" dirty="0">
                <a:latin typeface="Courier New" charset="0"/>
                <a:ea typeface="Courier New" charset="0"/>
                <a:cs typeface="Courier New" charset="0"/>
              </a:rPr>
              <a:t>test &lt;-frame[select &lt;= 0.1,]</a:t>
            </a:r>
            <a:endParaRPr kumimoji="1" lang="zh-TW" altLang="en-US" sz="19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427B7-0164-4194-8BF5-0AED0012304C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3222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Linear regression applied to our artificial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lin.model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lm(y ~ x, data=train)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lin.model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#calculate the root mean squared error 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rmse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resid.lin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train$y-predict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lin.model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(mean(resid.lin^2))</a:t>
            </a:r>
            <a:endParaRPr kumimoji="1" lang="zh-TW" alt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E2F05-82A1-476F-BD6D-554BB0AF8341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9650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Response vs. Prediction by linear model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1469200"/>
          </a:xfrm>
        </p:spPr>
        <p:txBody>
          <a:bodyPr>
            <a:normAutofit/>
          </a:bodyPr>
          <a:lstStyle/>
          <a:p>
            <a:r>
              <a:rPr lang="en-US" altLang="zh-TW" i="1" dirty="0">
                <a:latin typeface="+mn-lt"/>
              </a:rPr>
              <a:t>R </a:t>
            </a:r>
            <a:r>
              <a:rPr lang="en-US" altLang="zh-TW" baseline="30000" dirty="0">
                <a:latin typeface="+mn-lt"/>
              </a:rPr>
              <a:t>2</a:t>
            </a:r>
            <a:r>
              <a:rPr lang="en-US" altLang="zh-TW" dirty="0">
                <a:latin typeface="+mn-lt"/>
              </a:rPr>
              <a:t> = ~ 0.04 =&gt; a very poor fit</a:t>
            </a:r>
          </a:p>
          <a:p>
            <a:r>
              <a:rPr lang="en-US" altLang="zh-TW" dirty="0">
                <a:latin typeface="+mn-lt"/>
              </a:rPr>
              <a:t>Heteroscedastic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regions where the model systematically underpredicts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regions where it systematically overpredicts.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920" y="3159889"/>
            <a:ext cx="5248160" cy="3190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5D935-6BF7-4422-9253-08B5284D325B}"/>
              </a:ext>
            </a:extLst>
          </p:cNvPr>
          <p:cNvSpPr txBox="1"/>
          <p:nvPr/>
        </p:nvSpPr>
        <p:spPr>
          <a:xfrm>
            <a:off x="4768985" y="6519962"/>
            <a:ext cx="44455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Figure 9.3,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909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GAM applied to our artificial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mgcv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glin.model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gam(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y~s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(x), data=train)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y ~ x =&gt; the same with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lm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glin.model$converged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converged parameter tells you if the algorithm converged. You should only trust the output if this is TRUE.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6EC3A-175B-4C1F-B571-3ACE320888B7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557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GAM applied to our artificial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altLang="zh-TW" sz="2800" dirty="0" err="1">
                <a:latin typeface="Courier New" charset="0"/>
                <a:ea typeface="Courier New" charset="0"/>
                <a:cs typeface="Courier New" charset="0"/>
              </a:rPr>
              <a:t>glin.model</a:t>
            </a:r>
            <a:r>
              <a:rPr lang="en-US" altLang="zh-TW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smooth terms are the nonlinear terms.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effective degrees of freedom (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edf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used up to build each smooth term</a:t>
            </a:r>
          </a:p>
          <a:p>
            <a:pPr lvl="2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near 1 indicates that the variable has an approximately linear relationship to the output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R-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zh-TW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adj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=  adjusted R-squared.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Deviance explained  = the raw R-squared </a:t>
            </a:r>
            <a:r>
              <a:rPr lang="is-I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(0.834)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FFE7D-89FC-4DD9-A152-8DBC03807A8F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4951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GAM applied to our artificial example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calculate the root mean squared error (</a:t>
            </a:r>
            <a:r>
              <a:rPr lang="en-US" altLang="zh-TW" dirty="0" err="1"/>
              <a:t>rmse</a:t>
            </a:r>
            <a:r>
              <a:rPr lang="en-US" altLang="zh-TW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resid.glin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train$y-predict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glin.model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(mean(resid.glin^2))</a:t>
            </a:r>
          </a:p>
        </p:txBody>
      </p:sp>
    </p:spTree>
    <p:extLst>
      <p:ext uri="{BB962C8B-B14F-4D97-AF65-F5344CB8AC3E}">
        <p14:creationId xmlns:p14="http://schemas.microsoft.com/office/powerpoint/2010/main" val="1266153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Response vs. Prediction by GAM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23687"/>
            <a:ext cx="7886700" cy="203157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R-squared of 0.83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the model explains over 80% of the variance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RMSE = 1.448514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over the training data is less than half the RMSE of the linear model (= 3.481091)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+mn-lt"/>
              </a:rPr>
              <a:t>Homoscedastic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any given prediction is as likely to be an </a:t>
            </a:r>
            <a:r>
              <a:rPr lang="en-US" altLang="zh-TW" dirty="0" err="1"/>
              <a:t>overprediction</a:t>
            </a:r>
            <a:r>
              <a:rPr lang="en-US" altLang="zh-TW" dirty="0"/>
              <a:t> as an </a:t>
            </a:r>
            <a:r>
              <a:rPr lang="en-US" altLang="zh-TW" dirty="0" err="1"/>
              <a:t>underprediction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617" y="3455261"/>
            <a:ext cx="4916500" cy="2917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DC1C5-9DAF-4CA1-8C27-DEB21A9D2AEE}"/>
              </a:ext>
            </a:extLst>
          </p:cNvPr>
          <p:cNvSpPr txBox="1"/>
          <p:nvPr/>
        </p:nvSpPr>
        <p:spPr>
          <a:xfrm>
            <a:off x="4744667" y="6519962"/>
            <a:ext cx="439690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Figure 9.4,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672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Comparing linear regression and GAM performance on test data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actual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test$y</a:t>
            </a:r>
            <a:endParaRPr lang="en-US" altLang="zh-TW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pred.lin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lin.model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newdata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=test)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pred.glin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glin.model,newdata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=test)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resid.lin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actual-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pred.lin</a:t>
            </a:r>
            <a:endParaRPr lang="en-US" altLang="zh-TW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resid.glin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actual-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pred.glin</a:t>
            </a:r>
            <a:endParaRPr lang="en-US" altLang="zh-TW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1527B-9E70-441E-971D-D2007C177082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25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predicting a quantitative response Y on the basis of a single predictor variable X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regressing </a:t>
                </a:r>
                <a:r>
                  <a:rPr lang="en-US" i="1" dirty="0"/>
                  <a:t>Y</a:t>
                </a:r>
                <a:r>
                  <a:rPr lang="en-US" dirty="0"/>
                  <a:t> on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i="1" dirty="0"/>
                  <a:t>Y</a:t>
                </a:r>
                <a:r>
                  <a:rPr lang="en-US" dirty="0"/>
                  <a:t> onto </a:t>
                </a:r>
                <a:r>
                  <a:rPr lang="en-US" i="1" dirty="0"/>
                  <a:t>X</a:t>
                </a:r>
                <a:endParaRPr lang="en-US" b="0" dirty="0"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intercept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slope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coefficients or 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sales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TV</m:t>
                    </m:r>
                  </m:oMath>
                </a14:m>
                <a:endParaRPr lang="en-US" i="1" dirty="0"/>
              </a:p>
              <a:p>
                <a:pPr lvl="1">
                  <a:lnSpc>
                    <a:spcPct val="100000"/>
                  </a:lnSpc>
                </a:pPr>
                <a:endParaRPr lang="en-US" i="1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25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Comparing linear regression and GAM performance on test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Compare the RMSE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(mean(resid.lin^2))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t-BR" altLang="zh-TW" dirty="0" err="1">
                <a:latin typeface="Courier New" charset="0"/>
                <a:ea typeface="Courier New" charset="0"/>
                <a:cs typeface="Courier New" charset="0"/>
              </a:rPr>
              <a:t>mean</a:t>
            </a:r>
            <a:r>
              <a:rPr lang="pt-BR" altLang="zh-TW" dirty="0">
                <a:latin typeface="Courier New" charset="0"/>
                <a:ea typeface="Courier New" charset="0"/>
                <a:cs typeface="Courier New" charset="0"/>
              </a:rPr>
              <a:t>(resid.glin^2))</a:t>
            </a:r>
            <a:endParaRPr lang="en-US" altLang="zh-TW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</a:pPr>
            <a:r>
              <a:rPr kumimoji="1" lang="en-US" altLang="zh-TW" dirty="0"/>
              <a:t>Compare the R-squared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cor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(actual,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pred.lin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)^2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cor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(actual,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pred.glin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)^2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/>
              <a:t>Any overfitting?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09037-F0F3-4E1B-9A4C-75A817BD9121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94672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Extracting the nonlinear relationships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glin.model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kumimoji="1" lang="zh-TW" alt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429" y="2351899"/>
            <a:ext cx="7383141" cy="396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72F82-285E-4E7F-8B48-F1C19583F0FA}"/>
              </a:ext>
            </a:extLst>
          </p:cNvPr>
          <p:cNvSpPr txBox="1"/>
          <p:nvPr/>
        </p:nvSpPr>
        <p:spPr>
          <a:xfrm>
            <a:off x="4781145" y="6519962"/>
            <a:ext cx="44333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Figure 9.5,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8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Extracting a learned spline from a GAM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sx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glin.model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, type="terms")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sx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xframe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cbind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(train,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sx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sx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[,1])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xframe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(x=x)) +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(y=y), alpha=0.4) +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geom_line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(y=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sx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kumimoji="1" lang="zh-TW" alt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9403" y="3429000"/>
            <a:ext cx="4685975" cy="2971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D128F-0E98-478E-A4D4-36829267D6C7}"/>
              </a:ext>
            </a:extLst>
          </p:cNvPr>
          <p:cNvSpPr txBox="1"/>
          <p:nvPr/>
        </p:nvSpPr>
        <p:spPr>
          <a:xfrm>
            <a:off x="4756826" y="6519962"/>
            <a:ext cx="44576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新細明體"/>
              </a:rPr>
              <a:t>Figure 9.5,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886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CDC 2010 natality dataset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predict a newborn baby’s weight (DBWT ) 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mother’s weight (PWGT 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mother’s pregnancy weight gain (WTGAIN 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mother’s age (MAGER )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number of prenatal medical visits (UPREVIS )</a:t>
            </a:r>
          </a:p>
          <a:p>
            <a:r>
              <a:rPr kumimoji="1" lang="en-US" altLang="zh-TW" sz="1600" dirty="0">
                <a:latin typeface="+mn-lt"/>
              </a:rPr>
              <a:t>https://</a:t>
            </a:r>
            <a:r>
              <a:rPr kumimoji="1" lang="en-US" altLang="zh-TW" sz="1600" dirty="0" err="1">
                <a:latin typeface="+mn-lt"/>
              </a:rPr>
              <a:t>github.com</a:t>
            </a:r>
            <a:r>
              <a:rPr kumimoji="1" lang="en-US" altLang="zh-TW" sz="1600" dirty="0">
                <a:latin typeface="+mn-lt"/>
              </a:rPr>
              <a:t>/</a:t>
            </a:r>
            <a:r>
              <a:rPr kumimoji="1" lang="en-US" altLang="zh-TW" sz="1600" dirty="0" err="1">
                <a:latin typeface="+mn-lt"/>
              </a:rPr>
              <a:t>WinVector</a:t>
            </a:r>
            <a:r>
              <a:rPr kumimoji="1" lang="en-US" altLang="zh-TW" sz="1600" dirty="0">
                <a:latin typeface="+mn-lt"/>
              </a:rPr>
              <a:t>/</a:t>
            </a:r>
            <a:r>
              <a:rPr kumimoji="1" lang="en-US" altLang="zh-TW" sz="1600" dirty="0" err="1">
                <a:latin typeface="+mn-lt"/>
              </a:rPr>
              <a:t>zmPDSwR</a:t>
            </a:r>
            <a:r>
              <a:rPr kumimoji="1" lang="en-US" altLang="zh-TW" sz="1600" dirty="0">
                <a:latin typeface="+mn-lt"/>
              </a:rPr>
              <a:t>/blob/master/CDC/</a:t>
            </a:r>
            <a:r>
              <a:rPr kumimoji="1" lang="en-US" altLang="zh-TW" sz="1600" dirty="0" err="1">
                <a:latin typeface="+mn-lt"/>
              </a:rPr>
              <a:t>NatalBirthData.rData</a:t>
            </a:r>
            <a:endParaRPr kumimoji="1" lang="zh-TW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9489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GAM on actual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accent1"/>
                </a:solidFill>
              </a:rPr>
              <a:t>newBornWei</a:t>
            </a:r>
            <a:r>
              <a:rPr lang="en-US" altLang="zh-TW" dirty="0">
                <a:solidFill>
                  <a:schemeClr val="accent1"/>
                </a:solidFill>
              </a:rPr>
              <a:t>/</a:t>
            </a:r>
            <a:r>
              <a:rPr lang="en-US" altLang="zh-TW" dirty="0" err="1">
                <a:solidFill>
                  <a:schemeClr val="accent1"/>
                </a:solidFill>
              </a:rPr>
              <a:t>predBornWei.R</a:t>
            </a:r>
            <a:endParaRPr lang="en-US" altLang="zh-TW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mgcv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library(ggplot2)</a:t>
            </a:r>
          </a:p>
          <a:p>
            <a:pPr marL="0" indent="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load("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NatalBirthData.rData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train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sdata$ORIGRANDGROUP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&lt;=5,]</a:t>
            </a:r>
          </a:p>
          <a:p>
            <a:pPr marL="0" indent="0">
              <a:buNone/>
            </a:pP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test &lt;- 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sdata$ORIGRANDGROUP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&gt;5,]</a:t>
            </a:r>
            <a:endParaRPr lang="en-US" altLang="zh-TW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859AF-00A6-4C40-AE3B-F12732BD8933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5383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linear on actual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Build a linear model with four variables.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form.lin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("DBWT ~ PWGT + WTGAIN + MAGER + UPREVIS")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linmodel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lm(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form.lin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 data=train)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linmodel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1861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Using GAM on actual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Build a GAM with the same variables</a:t>
            </a:r>
          </a:p>
          <a:p>
            <a:pPr marL="0" indent="-57150"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form.glin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("DBWT ~ s(PWGT) + s(WTGAIN) + s(MAGER) + s(UPREVIS)")</a:t>
            </a:r>
          </a:p>
          <a:p>
            <a:pPr marL="0" indent="-57150"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glinmodel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gam(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form.glin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, data=train)</a:t>
            </a:r>
          </a:p>
          <a:p>
            <a:pPr marL="0" indent="-57150">
              <a:buNone/>
            </a:pPr>
            <a:r>
              <a:rPr lang="en-US" altLang="zh-TW" sz="200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glinmodel$converged</a:t>
            </a:r>
            <a:endParaRPr lang="en-US" altLang="zh-TW" sz="2000" dirty="0">
              <a:solidFill>
                <a:schemeClr val="accent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-57150"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glinmodel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kumimoji="1" lang="zh-TW" altLang="en-US" sz="2000" dirty="0">
              <a:solidFill>
                <a:srgbClr val="FFC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467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 GAM results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terms &lt;- predict(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glinmodel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, type="terms")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tframe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cbind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(DBWT =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train$DBWT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as.data.frame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(terms))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tframe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) &lt;-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gsub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('[()]', '',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colnames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tframe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pframe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cbind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tframe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b-NO" altLang="zh-TW" sz="1800" dirty="0" err="1">
                <a:latin typeface="Courier New" charset="0"/>
                <a:ea typeface="Courier New" charset="0"/>
                <a:cs typeface="Courier New" charset="0"/>
              </a:rPr>
              <a:t>train</a:t>
            </a:r>
            <a:r>
              <a:rPr lang="nb-NO" altLang="zh-TW" sz="1800" dirty="0">
                <a:latin typeface="Courier New" charset="0"/>
                <a:ea typeface="Courier New" charset="0"/>
                <a:cs typeface="Courier New" charset="0"/>
              </a:rPr>
              <a:t>[,c("PWGT", "WTGAIN", "MAGER", "UPREVIS")])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pframe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(x=PWGT)) +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(y=scale(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sPWGT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, scale=F))) + 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geom_smooth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sz="1800" dirty="0" err="1"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altLang="zh-TW" sz="1800" dirty="0">
                <a:latin typeface="Courier New" charset="0"/>
                <a:ea typeface="Courier New" charset="0"/>
                <a:cs typeface="Courier New" charset="0"/>
              </a:rPr>
              <a:t>(y=scale(DBWT, scale=F)))</a:t>
            </a:r>
            <a:endParaRPr kumimoji="1" lang="zh-TW" alt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603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Plotting GAM results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11" y="1350729"/>
            <a:ext cx="5057579" cy="5047073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4683869" y="6519962"/>
            <a:ext cx="453065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Figure 9.6,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0925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Checking GAM model performance on hold-out data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pred.lin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 &lt;- predict(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linmodel,newdata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=test)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pred.glin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&lt;- predict(</a:t>
            </a:r>
            <a:r>
              <a:rPr lang="en-US" altLang="zh-TW" sz="2400" dirty="0" err="1">
                <a:latin typeface="Courier New" charset="0"/>
                <a:ea typeface="Courier New" charset="0"/>
                <a:cs typeface="Courier New" charset="0"/>
              </a:rPr>
              <a:t>glinmodel,newdata</a:t>
            </a:r>
            <a:r>
              <a:rPr lang="en-US" altLang="zh-TW" sz="2400" dirty="0">
                <a:latin typeface="Courier New" charset="0"/>
                <a:ea typeface="Courier New" charset="0"/>
                <a:cs typeface="Courier New" charset="0"/>
              </a:rPr>
              <a:t>=test)</a:t>
            </a:r>
          </a:p>
          <a:p>
            <a:pPr>
              <a:lnSpc>
                <a:spcPct val="100000"/>
              </a:lnSpc>
            </a:pPr>
            <a:r>
              <a:rPr lang="en-US" altLang="zh-TW" dirty="0">
                <a:ea typeface="Courier New" charset="0"/>
                <a:cs typeface="Courier New" charset="0"/>
              </a:rPr>
              <a:t>Calculate R-squared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cor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pred.lin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test$DBWT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)^2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cor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pred.glin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zh-TW" dirty="0" err="1">
                <a:latin typeface="Courier New" charset="0"/>
                <a:ea typeface="Courier New" charset="0"/>
                <a:cs typeface="Courier New" charset="0"/>
              </a:rPr>
              <a:t>test$DBWT</a:t>
            </a:r>
            <a:r>
              <a:rPr lang="en-US" altLang="zh-TW" dirty="0">
                <a:latin typeface="Courier New" charset="0"/>
                <a:ea typeface="Courier New" charset="0"/>
                <a:cs typeface="Courier New" charset="0"/>
              </a:rPr>
              <a:t>)^2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/>
              <a:t>Any overfitting?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45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Building a linear model using the</a:t>
            </a:r>
            <a:r>
              <a:rPr lang="en-US" altLang="zh-TW" sz="2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sz="28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lm()</a:t>
            </a:r>
            <a:r>
              <a:rPr lang="en-US" altLang="zh-TW" sz="2800" dirty="0">
                <a:solidFill>
                  <a:srgbClr val="0070C0"/>
                </a:solidFill>
              </a:rPr>
              <a:t> </a:t>
            </a:r>
            <a:r>
              <a:rPr lang="en-US" altLang="zh-TW" sz="2800" dirty="0"/>
              <a:t>command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0145"/>
            <a:ext cx="7886700" cy="1833336"/>
          </a:xfrm>
          <a:prstGeom prst="rect">
            <a:avLst/>
          </a:prstGeom>
        </p:spPr>
      </p:pic>
      <p:pic>
        <p:nvPicPr>
          <p:cNvPr id="8" name="圖片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501747"/>
            <a:ext cx="7886700" cy="2866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28DA2B-EEF7-4667-8C3D-52EB6FD69AB6}"/>
              </a:ext>
            </a:extLst>
          </p:cNvPr>
          <p:cNvSpPr txBox="1"/>
          <p:nvPr/>
        </p:nvSpPr>
        <p:spPr>
          <a:xfrm>
            <a:off x="4392039" y="6580761"/>
            <a:ext cx="48224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7.2 &amp; 7.3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462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GAM for 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predict the birth of underweight babies (defined as DBWT &lt; 2000 )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GLM logistic regression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form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("DBWT &lt; 2000 ~ PWGT + WTGAIN + MAGER + UPREVIS")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logmod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altLang="zh-TW" sz="2000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altLang="zh-TW" sz="2000" dirty="0">
                <a:latin typeface="Courier New" charset="0"/>
                <a:ea typeface="Courier New" charset="0"/>
                <a:cs typeface="Courier New" charset="0"/>
              </a:rPr>
              <a:t>(form, data=train, family=binomial(link="logit"))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3377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GAM for logistic regression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predict the birth of underweight babies (defined as DBWT &lt; 2000 )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GAM logistic regression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form2 &lt;- 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as.formula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("DBWT&lt;2000~s(PWGT)+s(WTGAIN)+s(MAGER)+s(UPREVIS)")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glogmod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 &lt;- gam(form2, data=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train,family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=binomial(link="logit"))</a:t>
            </a: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glogmod$converged</a:t>
            </a:r>
            <a:endParaRPr lang="en-US" altLang="zh-TW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-57150">
              <a:lnSpc>
                <a:spcPct val="100000"/>
              </a:lnSpc>
              <a:buNone/>
            </a:pP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altLang="zh-TW" sz="1600" dirty="0" err="1">
                <a:latin typeface="Courier New" charset="0"/>
                <a:ea typeface="Courier New" charset="0"/>
                <a:cs typeface="Courier New" charset="0"/>
              </a:rPr>
              <a:t>glogmod</a:t>
            </a:r>
            <a:r>
              <a:rPr lang="en-US" altLang="zh-TW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kumimoji="1" lang="zh-TW" alt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2747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+mn-lt"/>
              </a:rPr>
              <a:t>GAM s let you represent nonlinear and non-monotonic relationships between variables and outcome in a linear or logistic regression framework.</a:t>
            </a:r>
          </a:p>
          <a:p>
            <a:r>
              <a:rPr lang="en-US" altLang="zh-TW" sz="2400" dirty="0">
                <a:latin typeface="+mn-lt"/>
              </a:rPr>
              <a:t>In the </a:t>
            </a:r>
            <a:r>
              <a:rPr lang="en-US" altLang="zh-TW" sz="2400" i="1" dirty="0" err="1">
                <a:latin typeface="+mn-lt"/>
              </a:rPr>
              <a:t>mgcv</a:t>
            </a:r>
            <a:r>
              <a:rPr lang="en-US" altLang="zh-TW" sz="2400" dirty="0">
                <a:latin typeface="+mn-lt"/>
              </a:rPr>
              <a:t>  package, you can extract the discovered relationship from the GAM model using the predict()  function with the </a:t>
            </a:r>
            <a:r>
              <a:rPr lang="en-US" altLang="zh-TW" sz="2400" dirty="0">
                <a:solidFill>
                  <a:schemeClr val="accent1"/>
                </a:solidFill>
                <a:latin typeface="+mn-lt"/>
              </a:rPr>
              <a:t>type="terms"</a:t>
            </a:r>
            <a:r>
              <a:rPr lang="en-US" altLang="zh-TW" sz="2400" dirty="0">
                <a:solidFill>
                  <a:srgbClr val="FFC000"/>
                </a:solidFill>
                <a:latin typeface="+mn-lt"/>
              </a:rPr>
              <a:t>  </a:t>
            </a:r>
            <a:r>
              <a:rPr lang="en-US" altLang="zh-TW" sz="2400" dirty="0">
                <a:latin typeface="+mn-lt"/>
              </a:rPr>
              <a:t>parameter.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6399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 takeaways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You can evaluate the GAM  with the same measures you’d use for standard linear or logistic regression: </a:t>
            </a:r>
            <a:r>
              <a:rPr lang="en-US" altLang="zh-TW" dirty="0">
                <a:solidFill>
                  <a:schemeClr val="accent1"/>
                </a:solidFill>
                <a:latin typeface="+mn-lt"/>
              </a:rPr>
              <a:t>residuals</a:t>
            </a:r>
            <a:r>
              <a:rPr lang="en-US" altLang="zh-TW" dirty="0">
                <a:latin typeface="+mn-lt"/>
              </a:rPr>
              <a:t>, </a:t>
            </a:r>
            <a:r>
              <a:rPr lang="en-US" altLang="zh-TW" dirty="0">
                <a:solidFill>
                  <a:schemeClr val="accent1"/>
                </a:solidFill>
                <a:latin typeface="+mn-lt"/>
              </a:rPr>
              <a:t>deviance</a:t>
            </a:r>
            <a:r>
              <a:rPr lang="en-US" altLang="zh-TW" dirty="0">
                <a:latin typeface="+mn-lt"/>
              </a:rPr>
              <a:t>, </a:t>
            </a:r>
            <a:r>
              <a:rPr lang="en-US" altLang="zh-TW" i="1" dirty="0">
                <a:solidFill>
                  <a:schemeClr val="accent1"/>
                </a:solidFill>
                <a:latin typeface="+mn-lt"/>
              </a:rPr>
              <a:t>R</a:t>
            </a:r>
            <a:r>
              <a:rPr lang="en-US" altLang="zh-TW" dirty="0">
                <a:solidFill>
                  <a:schemeClr val="accent1"/>
                </a:solidFill>
                <a:latin typeface="+mn-lt"/>
              </a:rPr>
              <a:t>-squared</a:t>
            </a:r>
            <a:r>
              <a:rPr lang="en-US" altLang="zh-TW" dirty="0">
                <a:latin typeface="+mn-lt"/>
              </a:rPr>
              <a:t>, and </a:t>
            </a:r>
            <a:r>
              <a:rPr lang="en-US" altLang="zh-TW" dirty="0">
                <a:solidFill>
                  <a:schemeClr val="accent1"/>
                </a:solidFill>
                <a:latin typeface="+mn-lt"/>
              </a:rPr>
              <a:t>pseudo </a:t>
            </a:r>
            <a:r>
              <a:rPr lang="en-US" altLang="zh-TW" i="1" dirty="0">
                <a:solidFill>
                  <a:schemeClr val="accent1"/>
                </a:solidFill>
                <a:latin typeface="+mn-lt"/>
              </a:rPr>
              <a:t>R</a:t>
            </a:r>
            <a:r>
              <a:rPr lang="en-US" altLang="zh-TW" dirty="0">
                <a:solidFill>
                  <a:schemeClr val="accent1"/>
                </a:solidFill>
                <a:latin typeface="+mn-lt"/>
              </a:rPr>
              <a:t>-squared</a:t>
            </a:r>
            <a:r>
              <a:rPr lang="en-US" altLang="zh-TW" dirty="0">
                <a:latin typeface="+mn-lt"/>
              </a:rPr>
              <a:t>.</a:t>
            </a:r>
          </a:p>
          <a:p>
            <a:r>
              <a:rPr lang="en-US" altLang="zh-TW" dirty="0">
                <a:latin typeface="+mn-lt"/>
              </a:rPr>
              <a:t>The gam()  summary also gives you an indication of which variables have a significant effect on the model.</a:t>
            </a:r>
          </a:p>
          <a:p>
            <a:r>
              <a:rPr lang="en-US" altLang="zh-TW" dirty="0">
                <a:latin typeface="+mn-lt"/>
              </a:rPr>
              <a:t>Because GAM s have increased complexity compared to standard linear or logistic regression models, there’s more risk of </a:t>
            </a:r>
            <a:r>
              <a:rPr lang="en-US" altLang="zh-TW" dirty="0" err="1">
                <a:solidFill>
                  <a:schemeClr val="accent1"/>
                </a:solidFill>
                <a:latin typeface="+mn-lt"/>
              </a:rPr>
              <a:t>overfit</a:t>
            </a:r>
            <a:r>
              <a:rPr lang="en-US" altLang="zh-TW" dirty="0">
                <a:latin typeface="+mn-lt"/>
              </a:rPr>
              <a:t>.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412BFC4-C526-4F6A-8F0F-39C34EC03D1A}"/>
              </a:ext>
            </a:extLst>
          </p:cNvPr>
          <p:cNvSpPr txBox="1"/>
          <p:nvPr/>
        </p:nvSpPr>
        <p:spPr>
          <a:xfrm>
            <a:off x="5425602" y="6519962"/>
            <a:ext cx="378892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20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  <a:endParaRPr lang="en-US" sz="5400" dirty="0">
              <a:solidFill>
                <a:srgbClr val="FFC000"/>
              </a:solidFill>
              <a:latin typeface="Chalkduster"/>
              <a:cs typeface="Chalkduster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C5062E6-2235-CC4F-BC7C-58973429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Coefficients table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54237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i="1" dirty="0"/>
              <a:t>p</a:t>
            </a:r>
            <a:r>
              <a:rPr lang="en-US" altLang="zh-TW" dirty="0"/>
              <a:t>-value : &gt;=0.05, is not to be trusted</a:t>
            </a:r>
          </a:p>
          <a:p>
            <a:pPr>
              <a:lnSpc>
                <a:spcPct val="110000"/>
              </a:lnSpc>
            </a:pPr>
            <a:endParaRPr kumimoji="1"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70" y="2379862"/>
            <a:ext cx="6905192" cy="4028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5768F-8E24-45B3-B6B0-F9BC27404B7B}"/>
              </a:ext>
            </a:extLst>
          </p:cNvPr>
          <p:cNvSpPr txBox="1"/>
          <p:nvPr/>
        </p:nvSpPr>
        <p:spPr>
          <a:xfrm>
            <a:off x="4756826" y="6580760"/>
            <a:ext cx="44576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7.8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407838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_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4" id="{B3B08425-DF01-D946-BAFD-09E855A128E5}" vid="{140D4432-6B68-9E4D-B5A7-813696930826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1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資料科學_v4</Template>
  <TotalTime>20214</TotalTime>
  <Words>4594</Words>
  <Application>Microsoft Macintosh PowerPoint</Application>
  <PresentationFormat>如螢幕大小 (4:3)</PresentationFormat>
  <Paragraphs>448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84</vt:i4>
      </vt:variant>
    </vt:vector>
  </HeadingPairs>
  <TitlesOfParts>
    <vt:vector size="102" baseType="lpstr">
      <vt:lpstr>Noto Sans CJK TC</vt:lpstr>
      <vt:lpstr>Noto Sans CJK TC Medium</vt:lpstr>
      <vt:lpstr>Noto Sans CJK TC Regular</vt:lpstr>
      <vt:lpstr>Arial</vt:lpstr>
      <vt:lpstr>Calibri</vt:lpstr>
      <vt:lpstr>Calibri Light</vt:lpstr>
      <vt:lpstr>Cambria Math</vt:lpstr>
      <vt:lpstr>Chalkduster</vt:lpstr>
      <vt:lpstr>Courier</vt:lpstr>
      <vt:lpstr>Courier New</vt:lpstr>
      <vt:lpstr>Helvetica</vt:lpstr>
      <vt:lpstr>資料科學_v4</vt:lpstr>
      <vt:lpstr>digitial_brown</vt:lpstr>
      <vt:lpstr>digital_green</vt:lpstr>
      <vt:lpstr>digital_lightGreen</vt:lpstr>
      <vt:lpstr>自訂設計</vt:lpstr>
      <vt:lpstr>資料科學_v2</vt:lpstr>
      <vt:lpstr>1_digital_green</vt:lpstr>
      <vt:lpstr>Supervised4  Generalized Additive Models</vt:lpstr>
      <vt:lpstr>Copyright declaration 版權說明</vt:lpstr>
      <vt:lpstr>Copyright declaration 版權說明</vt:lpstr>
      <vt:lpstr>Copyright declaration 版權說明</vt:lpstr>
      <vt:lpstr>Recap for the last week</vt:lpstr>
      <vt:lpstr>Linear and logistic regression</vt:lpstr>
      <vt:lpstr>Simple Linear Regression</vt:lpstr>
      <vt:lpstr>Building a linear model using the lm() command</vt:lpstr>
      <vt:lpstr>The Coefficients table</vt:lpstr>
      <vt:lpstr>Multiple Linear Regression vs. Separate simple linear regression </vt:lpstr>
      <vt:lpstr>R 2 discussion on Sales example</vt:lpstr>
      <vt:lpstr>F-statistic @ Sales example</vt:lpstr>
      <vt:lpstr>Non-constant Variance of Error Terms</vt:lpstr>
      <vt:lpstr>Logistic (or logit) transformation</vt:lpstr>
      <vt:lpstr>Making Predictions</vt:lpstr>
      <vt:lpstr>Characterizing coefficients</vt:lpstr>
      <vt:lpstr>null deviance VS residual deviance</vt:lpstr>
      <vt:lpstr>P-value &amp; the pseudo R-squared </vt:lpstr>
      <vt:lpstr>P-value &amp; the pseudo R-squared </vt:lpstr>
      <vt:lpstr>Key takeaways</vt:lpstr>
      <vt:lpstr>Today</vt:lpstr>
      <vt:lpstr>Weaknesses of the basic approaches</vt:lpstr>
      <vt:lpstr>Training variance</vt:lpstr>
      <vt:lpstr>Linearly inseparable data</vt:lpstr>
      <vt:lpstr>Linearly inseparable data</vt:lpstr>
      <vt:lpstr>Linearly inseparable data</vt:lpstr>
      <vt:lpstr>Non-monotone effects</vt:lpstr>
      <vt:lpstr>Polynomial Regression</vt:lpstr>
      <vt:lpstr>Polynomial Regression</vt:lpstr>
      <vt:lpstr>A degree-4 polynomial of wage as a function of age</vt:lpstr>
      <vt:lpstr>Logistic regression, again with a degree-4 polynomial</vt:lpstr>
      <vt:lpstr>Step Functions</vt:lpstr>
      <vt:lpstr>Step Functions</vt:lpstr>
      <vt:lpstr>Step Functions</vt:lpstr>
      <vt:lpstr>The fitted value from a least squares regression of wage using step functions of age</vt:lpstr>
      <vt:lpstr>The binary event wage&gt;250 using logistic regression, again using step functions of age</vt:lpstr>
      <vt:lpstr>Basis Functions</vt:lpstr>
      <vt:lpstr>Basis Functions</vt:lpstr>
      <vt:lpstr>Regression Splines</vt:lpstr>
      <vt:lpstr>Piecewise Polynomials</vt:lpstr>
      <vt:lpstr>Constraints</vt:lpstr>
      <vt:lpstr>Derivatives</vt:lpstr>
      <vt:lpstr>Cubic spline</vt:lpstr>
      <vt:lpstr>Linear spline</vt:lpstr>
      <vt:lpstr>The Spline Basis Representation</vt:lpstr>
      <vt:lpstr>Truncated power basis</vt:lpstr>
      <vt:lpstr>Degrees of freedom</vt:lpstr>
      <vt:lpstr>Degrees of freedom</vt:lpstr>
      <vt:lpstr>Degrees of freedom</vt:lpstr>
      <vt:lpstr>Generalized Additive Models (GAMs)</vt:lpstr>
      <vt:lpstr>Linear &amp; logistic regression</vt:lpstr>
      <vt:lpstr>Drawbacks of the linear &amp; logistic regression</vt:lpstr>
      <vt:lpstr>Generalized additive models (GAMs)</vt:lpstr>
      <vt:lpstr>Generalized additive models (GAMs)</vt:lpstr>
      <vt:lpstr>Smoothing Splines</vt:lpstr>
      <vt:lpstr>A smooth curve</vt:lpstr>
      <vt:lpstr>A smooth spline</vt:lpstr>
      <vt:lpstr>Loss+Penalty</vt:lpstr>
      <vt:lpstr>A penalty term λ∫1▒〖〖g′′(t)〗^2 dt〗</vt:lpstr>
      <vt:lpstr>GAMs in practice</vt:lpstr>
      <vt:lpstr>A spline</vt:lpstr>
      <vt:lpstr>Preparing an artificial problem</vt:lpstr>
      <vt:lpstr>Linear regression applied to our artificial example</vt:lpstr>
      <vt:lpstr>Response vs. Prediction by linear model</vt:lpstr>
      <vt:lpstr>GAM applied to our artificial example</vt:lpstr>
      <vt:lpstr>GAM applied to our artificial example</vt:lpstr>
      <vt:lpstr>GAM applied to our artificial example</vt:lpstr>
      <vt:lpstr>Response vs. Prediction by GAM</vt:lpstr>
      <vt:lpstr>Comparing linear regression and GAM performance on test data</vt:lpstr>
      <vt:lpstr>Comparing linear regression and GAM performance on test data</vt:lpstr>
      <vt:lpstr>Extracting the nonlinear relationships</vt:lpstr>
      <vt:lpstr>Extracting a learned spline from a GAM</vt:lpstr>
      <vt:lpstr>CDC 2010 natality dataset</vt:lpstr>
      <vt:lpstr>Using GAM on actual data</vt:lpstr>
      <vt:lpstr>Using linear on actual data</vt:lpstr>
      <vt:lpstr>Using GAM on actual data</vt:lpstr>
      <vt:lpstr>Plotting GAM results</vt:lpstr>
      <vt:lpstr>Plotting GAM results</vt:lpstr>
      <vt:lpstr>Checking GAM model performance on hold-out data</vt:lpstr>
      <vt:lpstr>Using GAM for logistic regression</vt:lpstr>
      <vt:lpstr>Using GAM for logistic regression</vt:lpstr>
      <vt:lpstr>GAM takeaways</vt:lpstr>
      <vt:lpstr>GAM takeaways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1215</cp:revision>
  <cp:lastPrinted>2016-05-16T05:52:02Z</cp:lastPrinted>
  <dcterms:created xsi:type="dcterms:W3CDTF">2016-01-07T11:20:23Z</dcterms:created>
  <dcterms:modified xsi:type="dcterms:W3CDTF">2020-12-21T08:39:23Z</dcterms:modified>
</cp:coreProperties>
</file>